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74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1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1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1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89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1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pic>
        <p:nvPicPr>
          <p:cNvPr id="7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533400" cy="685800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</p:pic>
      <p:pic>
        <p:nvPicPr>
          <p:cNvPr id="8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609600" cy="665162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</p:pic>
      <p:sp>
        <p:nvSpPr>
          <p:cNvPr id="9" name="TextBox 8"/>
          <p:cNvSpPr txBox="1"/>
          <p:nvPr userDrawn="1"/>
        </p:nvSpPr>
        <p:spPr>
          <a:xfrm>
            <a:off x="1143000" y="115669"/>
            <a:ext cx="8763000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spc="38" dirty="0">
                <a:ln w="9525" cmpd="sng">
                  <a:solidFill>
                    <a:srgbClr val="30ACEC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0ACEC">
                      <a:alpha val="40000"/>
                    </a:srgbClr>
                  </a:glow>
                </a:effectLst>
                <a:latin typeface="Corbel" panose="020B0503020204020204"/>
                <a:cs typeface="+mn-cs"/>
              </a:rPr>
              <a:t>INSTITUT TADBIRAN AWAM NEGARA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spc="38" dirty="0">
                <a:ln w="9525" cmpd="sng">
                  <a:solidFill>
                    <a:srgbClr val="30ACEC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0ACEC">
                      <a:alpha val="40000"/>
                    </a:srgbClr>
                  </a:glow>
                </a:effectLst>
                <a:latin typeface="Corbel" panose="020B0503020204020204"/>
                <a:cs typeface="+mn-cs"/>
              </a:rPr>
              <a:t>JABATAN PERKHIDMATAN AWAM MALAYSIA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762000"/>
            <a:ext cx="9906000" cy="6858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09600"/>
            <a:ext cx="9906000" cy="609600"/>
          </a:xfrm>
          <a:custGeom>
            <a:avLst/>
            <a:gdLst/>
            <a:ahLst/>
            <a:cxnLst/>
            <a:rect l="l" t="t" r="r" b="b"/>
            <a:pathLst>
              <a:path w="9906000" h="609600">
                <a:moveTo>
                  <a:pt x="0" y="609600"/>
                </a:moveTo>
                <a:lnTo>
                  <a:pt x="9906000" y="609600"/>
                </a:lnTo>
                <a:lnTo>
                  <a:pt x="9906000" y="0"/>
                </a:lnTo>
                <a:lnTo>
                  <a:pt x="0" y="0"/>
                </a:lnTo>
                <a:lnTo>
                  <a:pt x="0" y="609600"/>
                </a:lnTo>
                <a:close/>
              </a:path>
            </a:pathLst>
          </a:custGeom>
          <a:solidFill>
            <a:srgbClr val="ABB0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6200"/>
            <a:ext cx="9906000" cy="457200"/>
          </a:xfrm>
          <a:custGeom>
            <a:avLst/>
            <a:gdLst/>
            <a:ahLst/>
            <a:cxnLst/>
            <a:rect l="l" t="t" r="r" b="b"/>
            <a:pathLst>
              <a:path w="9906000" h="457200">
                <a:moveTo>
                  <a:pt x="0" y="457200"/>
                </a:moveTo>
                <a:lnTo>
                  <a:pt x="9906000" y="457200"/>
                </a:lnTo>
                <a:lnTo>
                  <a:pt x="99060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B74E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6553198"/>
            <a:ext cx="9906000" cy="225425"/>
          </a:xfrm>
          <a:custGeom>
            <a:avLst/>
            <a:gdLst/>
            <a:ahLst/>
            <a:cxnLst/>
            <a:rect l="l" t="t" r="r" b="b"/>
            <a:pathLst>
              <a:path w="9906000" h="225425">
                <a:moveTo>
                  <a:pt x="0" y="225424"/>
                </a:moveTo>
                <a:lnTo>
                  <a:pt x="9906000" y="225424"/>
                </a:lnTo>
                <a:lnTo>
                  <a:pt x="9906000" y="0"/>
                </a:lnTo>
                <a:lnTo>
                  <a:pt x="0" y="0"/>
                </a:lnTo>
                <a:lnTo>
                  <a:pt x="0" y="225424"/>
                </a:lnTo>
                <a:close/>
              </a:path>
            </a:pathLst>
          </a:custGeom>
          <a:solidFill>
            <a:srgbClr val="B74E0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943100" y="6499858"/>
            <a:ext cx="6079236" cy="3002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775447" y="6499858"/>
            <a:ext cx="292607" cy="3002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41300" y="76238"/>
            <a:ext cx="901700" cy="67280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97863" y="149352"/>
            <a:ext cx="1197864" cy="3002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2148839" y="149352"/>
            <a:ext cx="301751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203704" y="149352"/>
            <a:ext cx="1046988" cy="3002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3003804" y="149352"/>
            <a:ext cx="303276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3060192" y="149352"/>
            <a:ext cx="374904" cy="3002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3188207" y="149352"/>
            <a:ext cx="295656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3236976" y="149352"/>
            <a:ext cx="1144524" cy="3002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4134611" y="149352"/>
            <a:ext cx="301751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4189476" y="149352"/>
            <a:ext cx="1557527" cy="3002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5500115" y="149352"/>
            <a:ext cx="295656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5548884" y="149352"/>
            <a:ext cx="1799843" cy="3002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101840" y="149352"/>
            <a:ext cx="300227" cy="3002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7155180" y="149352"/>
            <a:ext cx="615696" cy="3002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7523988" y="149352"/>
            <a:ext cx="297179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1197863" y="362711"/>
            <a:ext cx="294131" cy="3002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245108" y="362711"/>
            <a:ext cx="297179" cy="3002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5606" y="716528"/>
            <a:ext cx="3494786" cy="4273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1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3285" y="1880004"/>
            <a:ext cx="8939428" cy="4426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42541" y="6575890"/>
            <a:ext cx="5816600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34346" y="6412866"/>
            <a:ext cx="206375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pic>
        <p:nvPicPr>
          <p:cNvPr id="38" name="Picture 3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"/>
            <a:ext cx="533400" cy="685800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</p:pic>
      <p:pic>
        <p:nvPicPr>
          <p:cNvPr id="39" name="Picture 4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609600" cy="665162"/>
          </a:xfrm>
          <a:prstGeom prst="rect">
            <a:avLst/>
          </a:prstGeom>
          <a:solidFill>
            <a:srgbClr val="C00000"/>
          </a:solidFill>
          <a:ln>
            <a:noFill/>
          </a:ln>
          <a:extLst/>
        </p:spPr>
      </p:pic>
      <p:sp>
        <p:nvSpPr>
          <p:cNvPr id="40" name="TextBox 39"/>
          <p:cNvSpPr txBox="1"/>
          <p:nvPr userDrawn="1"/>
        </p:nvSpPr>
        <p:spPr>
          <a:xfrm>
            <a:off x="1143000" y="115669"/>
            <a:ext cx="8763000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spc="38" dirty="0">
                <a:ln w="9525" cmpd="sng">
                  <a:solidFill>
                    <a:srgbClr val="30ACEC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0ACEC">
                      <a:alpha val="40000"/>
                    </a:srgbClr>
                  </a:glow>
                </a:effectLst>
                <a:latin typeface="Corbel" panose="020B0503020204020204"/>
                <a:cs typeface="+mn-cs"/>
              </a:rPr>
              <a:t>INSTITUT TADBIRAN AWAM NEGARA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spc="38" dirty="0">
                <a:ln w="9525" cmpd="sng">
                  <a:solidFill>
                    <a:srgbClr val="30ACEC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30ACEC">
                      <a:alpha val="40000"/>
                    </a:srgbClr>
                  </a:glow>
                </a:effectLst>
                <a:latin typeface="Corbel" panose="020B0503020204020204"/>
                <a:cs typeface="+mn-cs"/>
              </a:rPr>
              <a:t>JABATAN PERKHIDMATAN AWAM MALAYSIA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0" y="762000"/>
            <a:ext cx="9906000" cy="609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7" Type="http://schemas.openxmlformats.org/officeDocument/2006/relationships/image" Target="../media/image52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jpg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42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6.png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04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5" Type="http://schemas.openxmlformats.org/officeDocument/2006/relationships/image" Target="../media/image106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20.jp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7" Type="http://schemas.openxmlformats.org/officeDocument/2006/relationships/image" Target="../media/image10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10" Type="http://schemas.openxmlformats.org/officeDocument/2006/relationships/image" Target="../media/image140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44.jpg"/><Relationship Id="rId4" Type="http://schemas.openxmlformats.org/officeDocument/2006/relationships/image" Target="../media/image14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jp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10" Type="http://schemas.openxmlformats.org/officeDocument/2006/relationships/image" Target="../media/image106.png"/><Relationship Id="rId4" Type="http://schemas.openxmlformats.org/officeDocument/2006/relationships/image" Target="../media/image147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mohdazizul@istiadat.gov.my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57200" y="1219200"/>
            <a:ext cx="9304020" cy="39090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83096" y="5649467"/>
            <a:ext cx="377951" cy="382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704451" y="6228462"/>
            <a:ext cx="13652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200" dirty="0">
                <a:latin typeface="Arial"/>
                <a:cs typeface="Arial"/>
              </a:rPr>
              <a:t>1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13816" y="478536"/>
            <a:ext cx="8339328" cy="1045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5844" y="1554063"/>
            <a:ext cx="7736840" cy="47705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  <a:tabLst>
                <a:tab pos="469900" algn="l"/>
              </a:tabLst>
            </a:pPr>
            <a:r>
              <a:rPr lang="en-US" sz="2000" b="1" i="0" dirty="0" err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000" b="1" i="0" spc="-1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000" b="1" i="0" dirty="0" err="1">
                <a:solidFill>
                  <a:srgbClr val="000000"/>
                </a:solidFill>
                <a:latin typeface="Arial"/>
                <a:cs typeface="Arial"/>
              </a:rPr>
              <a:t>apa</a:t>
            </a:r>
            <a:r>
              <a:rPr lang="en-US" sz="2000" b="1" i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i="0" spc="-35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lang="en-US" sz="2000" b="1" i="0" dirty="0">
                <a:solidFill>
                  <a:srgbClr val="000000"/>
                </a:solidFill>
                <a:latin typeface="Arial"/>
                <a:cs typeface="Arial"/>
              </a:rPr>
              <a:t>ang</a:t>
            </a:r>
            <a:r>
              <a:rPr lang="en-US" sz="2000" b="1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i="0" dirty="0">
                <a:solidFill>
                  <a:srgbClr val="000000"/>
                </a:solidFill>
                <a:latin typeface="Arial"/>
                <a:cs typeface="Arial"/>
              </a:rPr>
              <a:t>pal</a:t>
            </a:r>
            <a:r>
              <a:rPr lang="en-US" sz="2000" b="1" i="0" spc="-10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000" b="1" i="0" dirty="0">
                <a:solidFill>
                  <a:srgbClr val="000000"/>
                </a:solidFill>
                <a:latin typeface="Arial"/>
                <a:cs typeface="Arial"/>
              </a:rPr>
              <a:t>ng </a:t>
            </a:r>
            <a:r>
              <a:rPr lang="en-US" sz="2000" b="1" i="0" spc="-2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000" b="1" i="0" spc="30" dirty="0" err="1">
                <a:solidFill>
                  <a:srgbClr val="000000"/>
                </a:solidFill>
                <a:latin typeface="Arial"/>
                <a:cs typeface="Arial"/>
              </a:rPr>
              <a:t>w</a:t>
            </a:r>
            <a:r>
              <a:rPr lang="en-US" sz="2000" b="1" i="0" dirty="0" err="1">
                <a:solidFill>
                  <a:srgbClr val="000000"/>
                </a:solidFill>
                <a:latin typeface="Arial"/>
                <a:cs typeface="Arial"/>
              </a:rPr>
              <a:t>al</a:t>
            </a:r>
            <a:r>
              <a:rPr lang="en-US" sz="2000" b="1" i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latin typeface="Arial"/>
                <a:cs typeface="Arial"/>
              </a:rPr>
              <a:t>tiba</a:t>
            </a:r>
            <a:r>
              <a:rPr lang="en-US" sz="2000" b="1" i="0" dirty="0">
                <a:solidFill>
                  <a:srgbClr val="000000"/>
                </a:solidFill>
                <a:latin typeface="Arial"/>
                <a:cs typeface="Arial"/>
              </a:rPr>
              <a:t>?</a:t>
            </a:r>
          </a:p>
          <a:p>
            <a:pPr marL="469265" marR="5080" indent="-456565">
              <a:lnSpc>
                <a:spcPct val="150000"/>
              </a:lnSpc>
              <a:buFont typeface="Wingdings"/>
              <a:buChar char=""/>
              <a:tabLst>
                <a:tab pos="469900" algn="l"/>
              </a:tabLst>
            </a:pPr>
            <a:r>
              <a:rPr lang="en-US" sz="2000" dirty="0">
                <a:latin typeface="Arial"/>
                <a:cs typeface="Arial"/>
              </a:rPr>
              <a:t>Or</a:t>
            </a:r>
            <a:r>
              <a:rPr lang="en-US" sz="2000" spc="5" dirty="0">
                <a:latin typeface="Arial"/>
                <a:cs typeface="Arial"/>
              </a:rPr>
              <a:t>a</a:t>
            </a:r>
            <a:r>
              <a:rPr lang="en-US" sz="2000" dirty="0">
                <a:latin typeface="Arial"/>
                <a:cs typeface="Arial"/>
              </a:rPr>
              <a:t>ng</a:t>
            </a:r>
            <a:r>
              <a:rPr lang="en-US" sz="2000" spc="-5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awam</a:t>
            </a:r>
            <a:r>
              <a:rPr lang="en-US" sz="2000" spc="-15" dirty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/</a:t>
            </a:r>
            <a:r>
              <a:rPr lang="en-US" sz="2000" spc="-1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jemputan</a:t>
            </a:r>
            <a:r>
              <a:rPr lang="en-US" sz="2000" spc="-3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umum</a:t>
            </a:r>
            <a:endParaRPr lang="en-US" sz="2000" dirty="0">
              <a:latin typeface="Arial"/>
              <a:cs typeface="Arial"/>
            </a:endParaRPr>
          </a:p>
          <a:p>
            <a:pPr marL="469265" marR="5080" indent="-456565">
              <a:lnSpc>
                <a:spcPct val="15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000" spc="-220" dirty="0" err="1">
                <a:latin typeface="Arial"/>
                <a:cs typeface="Arial"/>
              </a:rPr>
              <a:t>T</a:t>
            </a:r>
            <a:r>
              <a:rPr sz="2000" dirty="0" err="1">
                <a:latin typeface="Arial"/>
                <a:cs typeface="Arial"/>
              </a:rPr>
              <a:t>etamu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yang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paling junior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diik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ti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den</a:t>
            </a:r>
            <a:r>
              <a:rPr sz="2000" spc="5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amu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yang senior s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lepas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beliau</a:t>
            </a:r>
          </a:p>
          <a:p>
            <a:pPr>
              <a:lnSpc>
                <a:spcPct val="100000"/>
              </a:lnSpc>
              <a:buFont typeface="Wingdings"/>
              <a:buChar char=""/>
            </a:pP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 err="1">
                <a:latin typeface="Arial"/>
                <a:cs typeface="Arial"/>
              </a:rPr>
              <a:t>S</a:t>
            </a:r>
            <a:r>
              <a:rPr sz="2000" b="1" spc="-10" dirty="0" err="1">
                <a:latin typeface="Arial"/>
                <a:cs typeface="Arial"/>
              </a:rPr>
              <a:t>i</a:t>
            </a:r>
            <a:r>
              <a:rPr sz="2000" b="1" dirty="0" err="1">
                <a:latin typeface="Arial"/>
                <a:cs typeface="Arial"/>
              </a:rPr>
              <a:t>apa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35" dirty="0">
                <a:latin typeface="Arial"/>
                <a:cs typeface="Arial"/>
              </a:rPr>
              <a:t>y</a:t>
            </a:r>
            <a:r>
              <a:rPr sz="2000" b="1" dirty="0">
                <a:latin typeface="Arial"/>
                <a:cs typeface="Arial"/>
              </a:rPr>
              <a:t>ang</a:t>
            </a:r>
            <a:r>
              <a:rPr sz="2000" b="1" spc="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men</a:t>
            </a:r>
            <a:r>
              <a:rPr sz="2000" b="1" spc="-40" dirty="0">
                <a:latin typeface="Arial"/>
                <a:cs typeface="Arial"/>
              </a:rPr>
              <a:t>y</a:t>
            </a:r>
            <a:r>
              <a:rPr sz="2000" b="1" dirty="0">
                <a:latin typeface="Arial"/>
                <a:cs typeface="Arial"/>
              </a:rPr>
              <a:t>ambut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V</a:t>
            </a:r>
            <a:r>
              <a:rPr sz="2000" b="1" spc="-10" dirty="0">
                <a:latin typeface="Arial"/>
                <a:cs typeface="Arial"/>
              </a:rPr>
              <a:t>I</a:t>
            </a:r>
            <a:r>
              <a:rPr sz="2000" b="1" dirty="0">
                <a:latin typeface="Arial"/>
                <a:cs typeface="Arial"/>
              </a:rPr>
              <a:t>P?</a:t>
            </a:r>
            <a:endParaRPr sz="20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spc="-7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uan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rumah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/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Menteri</a:t>
            </a:r>
            <a:r>
              <a:rPr lang="en-US" sz="2000" spc="-25" dirty="0">
                <a:latin typeface="Arial"/>
                <a:cs typeface="Arial"/>
              </a:rPr>
              <a:t>/ </a:t>
            </a:r>
            <a:r>
              <a:rPr sz="2000" dirty="0" err="1">
                <a:latin typeface="Arial"/>
                <a:cs typeface="Arial"/>
              </a:rPr>
              <a:t>Penge</a:t>
            </a:r>
            <a:r>
              <a:rPr sz="2000" spc="5" dirty="0" err="1">
                <a:latin typeface="Arial"/>
                <a:cs typeface="Arial"/>
              </a:rPr>
              <a:t>r</a:t>
            </a:r>
            <a:r>
              <a:rPr sz="2000" dirty="0" err="1">
                <a:latin typeface="Arial"/>
                <a:cs typeface="Arial"/>
              </a:rPr>
              <a:t>u</a:t>
            </a:r>
            <a:r>
              <a:rPr sz="2000" spc="5" dirty="0" err="1">
                <a:latin typeface="Arial"/>
                <a:cs typeface="Arial"/>
              </a:rPr>
              <a:t>s</a:t>
            </a:r>
            <a:r>
              <a:rPr sz="2000" dirty="0" err="1">
                <a:latin typeface="Arial"/>
                <a:cs typeface="Arial"/>
              </a:rPr>
              <a:t>i</a:t>
            </a:r>
            <a:endParaRPr sz="2000" dirty="0">
              <a:latin typeface="Arial"/>
              <a:cs typeface="Arial"/>
            </a:endParaRPr>
          </a:p>
          <a:p>
            <a:pPr marL="475615" marR="982980" indent="-457200">
              <a:lnSpc>
                <a:spcPct val="150000"/>
              </a:lnSpc>
              <a:buFont typeface="Wingdings"/>
              <a:buChar char=""/>
              <a:tabLst>
                <a:tab pos="476250" algn="l"/>
              </a:tabLst>
            </a:pPr>
            <a:r>
              <a:rPr sz="2000" dirty="0">
                <a:latin typeface="Arial"/>
                <a:cs typeface="Arial"/>
              </a:rPr>
              <a:t>J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mputan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yang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paling kanan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lepas</a:t>
            </a:r>
            <a:r>
              <a:rPr sz="2000" spc="-5" dirty="0">
                <a:latin typeface="Arial"/>
                <a:cs typeface="Arial"/>
              </a:rPr>
              <a:t> VI</a:t>
            </a:r>
            <a:r>
              <a:rPr sz="2000" spc="-260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.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Contoh: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TPM menyambut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PM,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imbalan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Menteri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menyambut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Menteri</a:t>
            </a: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dirty="0">
                <a:latin typeface="Arial"/>
                <a:cs typeface="Arial"/>
              </a:rPr>
              <a:t>Penganjur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/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Penga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ah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Prog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am</a:t>
            </a:r>
          </a:p>
          <a:p>
            <a:pPr marL="469265" indent="-456565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dirty="0">
                <a:latin typeface="Arial"/>
                <a:cs typeface="Arial"/>
              </a:rPr>
              <a:t>AJK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Induk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–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untuk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tujuan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dipe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nal</a:t>
            </a:r>
            <a:r>
              <a:rPr sz="2000" spc="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pada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412747" y="478536"/>
            <a:ext cx="7059168" cy="1121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98194" y="1447800"/>
            <a:ext cx="7673975" cy="34009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900" algn="l"/>
              </a:tabLst>
            </a:pPr>
            <a:r>
              <a:rPr lang="en-US" sz="1900" b="1" i="0" dirty="0" err="1">
                <a:solidFill>
                  <a:srgbClr val="000000"/>
                </a:solidFill>
                <a:latin typeface="Arial"/>
                <a:cs typeface="Arial"/>
              </a:rPr>
              <a:t>Kandungan</a:t>
            </a:r>
            <a:r>
              <a:rPr lang="en-US" sz="1900" b="1" i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900" b="1" i="0" dirty="0" err="1">
                <a:solidFill>
                  <a:srgbClr val="000000"/>
                </a:solidFill>
                <a:latin typeface="Arial"/>
                <a:cs typeface="Arial"/>
              </a:rPr>
              <a:t>Buku</a:t>
            </a:r>
            <a:r>
              <a:rPr lang="en-US" sz="1900" b="1" i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900" b="1" i="0" dirty="0">
                <a:solidFill>
                  <a:srgbClr val="000000"/>
                </a:solidFill>
                <a:latin typeface="Arial"/>
                <a:cs typeface="Arial"/>
              </a:rPr>
              <a:t>Program</a:t>
            </a:r>
          </a:p>
          <a:p>
            <a:pPr marL="12700">
              <a:lnSpc>
                <a:spcPct val="100000"/>
              </a:lnSpc>
              <a:tabLst>
                <a:tab pos="469900" algn="l"/>
              </a:tabLst>
            </a:pPr>
            <a:endParaRPr lang="en-US" sz="1900" b="1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Ka</a:t>
            </a:r>
            <a:r>
              <a:rPr sz="1900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a-k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ta</a:t>
            </a:r>
            <a:r>
              <a:rPr sz="19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aluan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daripa</a:t>
            </a:r>
            <a:r>
              <a:rPr sz="1900" spc="5" dirty="0">
                <a:latin typeface="Arial"/>
                <a:cs typeface="Arial"/>
              </a:rPr>
              <a:t>d</a:t>
            </a:r>
            <a:r>
              <a:rPr sz="1900" dirty="0">
                <a:latin typeface="Arial"/>
                <a:cs typeface="Arial"/>
              </a:rPr>
              <a:t>a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Pengu</a:t>
            </a:r>
            <a:r>
              <a:rPr sz="1900" spc="5" dirty="0">
                <a:latin typeface="Arial"/>
                <a:cs typeface="Arial"/>
              </a:rPr>
              <a:t>r</a:t>
            </a:r>
            <a:r>
              <a:rPr sz="1900" dirty="0">
                <a:latin typeface="Arial"/>
                <a:cs typeface="Arial"/>
              </a:rPr>
              <a:t>u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an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Majlis.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Dih</a:t>
            </a:r>
            <a:r>
              <a:rPr sz="1900" spc="5" dirty="0">
                <a:latin typeface="Arial"/>
                <a:cs typeface="Arial"/>
              </a:rPr>
              <a:t>a</a:t>
            </a:r>
            <a:r>
              <a:rPr sz="1900" dirty="0">
                <a:latin typeface="Arial"/>
                <a:cs typeface="Arial"/>
              </a:rPr>
              <a:t>d</a:t>
            </a:r>
            <a:r>
              <a:rPr sz="1900" spc="5" dirty="0">
                <a:latin typeface="Arial"/>
                <a:cs typeface="Arial"/>
              </a:rPr>
              <a:t>k</a:t>
            </a:r>
            <a:r>
              <a:rPr sz="1900" dirty="0">
                <a:latin typeface="Arial"/>
                <a:cs typeface="Arial"/>
              </a:rPr>
              <a:t>an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k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pada</a:t>
            </a: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19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(mak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imu</a:t>
            </a:r>
            <a:r>
              <a:rPr sz="19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19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eki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1900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9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perlu)</a:t>
            </a:r>
          </a:p>
          <a:p>
            <a:pPr marL="475615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76250" algn="l"/>
              </a:tabLst>
            </a:pPr>
            <a:r>
              <a:rPr sz="1900" dirty="0">
                <a:latin typeface="Arial"/>
                <a:cs typeface="Arial"/>
              </a:rPr>
              <a:t>Latar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bela</a:t>
            </a:r>
            <a:r>
              <a:rPr sz="1900" spc="5" dirty="0">
                <a:latin typeface="Arial"/>
                <a:cs typeface="Arial"/>
              </a:rPr>
              <a:t>k</a:t>
            </a:r>
            <a:r>
              <a:rPr sz="1900" dirty="0">
                <a:latin typeface="Arial"/>
                <a:cs typeface="Arial"/>
              </a:rPr>
              <a:t>ang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(majlis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/</a:t>
            </a:r>
            <a:r>
              <a:rPr sz="1900" spc="-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individu</a:t>
            </a:r>
            <a:r>
              <a:rPr sz="1900" spc="-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yang diraika</a:t>
            </a:r>
            <a:r>
              <a:rPr sz="1900" spc="15" dirty="0">
                <a:latin typeface="Arial"/>
                <a:cs typeface="Arial"/>
              </a:rPr>
              <a:t>n</a:t>
            </a:r>
            <a:r>
              <a:rPr sz="1900" dirty="0">
                <a:latin typeface="Arial"/>
                <a:cs typeface="Arial"/>
              </a:rPr>
              <a:t>)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(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e</a:t>
            </a:r>
            <a:r>
              <a:rPr sz="1900" spc="5" dirty="0">
                <a:latin typeface="Arial"/>
                <a:cs typeface="Arial"/>
              </a:rPr>
              <a:t>k</a:t>
            </a:r>
            <a:r>
              <a:rPr sz="1900" dirty="0">
                <a:latin typeface="Arial"/>
                <a:cs typeface="Arial"/>
              </a:rPr>
              <a:t>ira</a:t>
            </a:r>
            <a:r>
              <a:rPr sz="1900" spc="5" dirty="0">
                <a:latin typeface="Arial"/>
                <a:cs typeface="Arial"/>
              </a:rPr>
              <a:t>n</a:t>
            </a:r>
            <a:r>
              <a:rPr sz="1900" dirty="0">
                <a:latin typeface="Arial"/>
                <a:cs typeface="Arial"/>
              </a:rPr>
              <a:t>ya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pe</a:t>
            </a:r>
            <a:r>
              <a:rPr sz="1900" spc="5" dirty="0">
                <a:latin typeface="Arial"/>
                <a:cs typeface="Arial"/>
              </a:rPr>
              <a:t>r</a:t>
            </a:r>
            <a:r>
              <a:rPr sz="1900" dirty="0">
                <a:latin typeface="Arial"/>
                <a:cs typeface="Arial"/>
              </a:rPr>
              <a:t>lu)</a:t>
            </a:r>
          </a:p>
          <a:p>
            <a:pPr marL="475615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76250" algn="l"/>
              </a:tabLst>
            </a:pP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900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ur</a:t>
            </a:r>
            <a:r>
              <a:rPr sz="19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ra</a:t>
            </a:r>
            <a:r>
              <a:rPr sz="19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Majlis</a:t>
            </a: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Pengha</a:t>
            </a:r>
            <a:r>
              <a:rPr sz="1900" spc="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900" dirty="0">
                <a:solidFill>
                  <a:srgbClr val="FF0000"/>
                </a:solidFill>
                <a:latin typeface="Arial"/>
                <a:cs typeface="Arial"/>
              </a:rPr>
              <a:t>gaan</a:t>
            </a:r>
            <a:r>
              <a:rPr sz="19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k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pada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pihak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luar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yang</a:t>
            </a:r>
            <a:r>
              <a:rPr sz="1900" spc="1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terlibat</a:t>
            </a:r>
            <a:r>
              <a:rPr sz="1900" spc="-3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(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e</a:t>
            </a:r>
            <a:r>
              <a:rPr sz="1900" spc="5" dirty="0">
                <a:latin typeface="Arial"/>
                <a:cs typeface="Arial"/>
              </a:rPr>
              <a:t>k</a:t>
            </a:r>
            <a:r>
              <a:rPr sz="1900" dirty="0">
                <a:latin typeface="Arial"/>
                <a:cs typeface="Arial"/>
              </a:rPr>
              <a:t>ira</a:t>
            </a:r>
            <a:r>
              <a:rPr sz="1900" spc="5" dirty="0">
                <a:latin typeface="Arial"/>
                <a:cs typeface="Arial"/>
              </a:rPr>
              <a:t>n</a:t>
            </a:r>
            <a:r>
              <a:rPr sz="1900" dirty="0">
                <a:latin typeface="Arial"/>
                <a:cs typeface="Arial"/>
              </a:rPr>
              <a:t>ya</a:t>
            </a:r>
            <a:r>
              <a:rPr sz="1900" spc="-45" dirty="0">
                <a:latin typeface="Arial"/>
                <a:cs typeface="Arial"/>
              </a:rPr>
              <a:t> </a:t>
            </a:r>
            <a:r>
              <a:rPr sz="1900" dirty="0" err="1">
                <a:latin typeface="Arial"/>
                <a:cs typeface="Arial"/>
              </a:rPr>
              <a:t>pe</a:t>
            </a:r>
            <a:r>
              <a:rPr sz="1900" spc="5" dirty="0" err="1">
                <a:latin typeface="Arial"/>
                <a:cs typeface="Arial"/>
              </a:rPr>
              <a:t>r</a:t>
            </a:r>
            <a:r>
              <a:rPr sz="1900" dirty="0" err="1">
                <a:latin typeface="Arial"/>
                <a:cs typeface="Arial"/>
              </a:rPr>
              <a:t>lu</a:t>
            </a:r>
            <a:r>
              <a:rPr sz="1900" dirty="0">
                <a:latin typeface="Arial"/>
                <a:cs typeface="Arial"/>
              </a:rPr>
              <a:t>)</a:t>
            </a:r>
            <a:endParaRPr lang="en-US" sz="19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endParaRPr sz="1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8194" y="3968621"/>
            <a:ext cx="6466712" cy="2508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"/>
              </a:spcBef>
            </a:pPr>
            <a:endParaRPr lang="en-US" sz="1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1900" b="1" dirty="0">
                <a:latin typeface="Arial"/>
                <a:cs typeface="Arial"/>
              </a:rPr>
              <a:t>Cara</a:t>
            </a:r>
            <a:r>
              <a:rPr lang="en-US" sz="1900" b="1" spc="-25" dirty="0">
                <a:latin typeface="Arial"/>
                <a:cs typeface="Arial"/>
              </a:rPr>
              <a:t> </a:t>
            </a:r>
            <a:r>
              <a:rPr lang="en-US" sz="1900" b="1" dirty="0" err="1">
                <a:latin typeface="Arial"/>
                <a:cs typeface="Arial"/>
              </a:rPr>
              <a:t>Pengag</a:t>
            </a:r>
            <a:r>
              <a:rPr lang="en-US" sz="1900" b="1" spc="-10" dirty="0" err="1">
                <a:latin typeface="Arial"/>
                <a:cs typeface="Arial"/>
              </a:rPr>
              <a:t>i</a:t>
            </a:r>
            <a:r>
              <a:rPr lang="en-US" sz="1900" b="1" dirty="0" err="1">
                <a:latin typeface="Arial"/>
                <a:cs typeface="Arial"/>
              </a:rPr>
              <a:t>han</a:t>
            </a:r>
            <a:r>
              <a:rPr lang="en-US" sz="1900" b="1" spc="-15" dirty="0">
                <a:latin typeface="Arial"/>
                <a:cs typeface="Arial"/>
              </a:rPr>
              <a:t> </a:t>
            </a:r>
            <a:r>
              <a:rPr lang="en-US" sz="1900" b="1" dirty="0" err="1">
                <a:latin typeface="Arial"/>
                <a:cs typeface="Arial"/>
              </a:rPr>
              <a:t>Buku</a:t>
            </a:r>
            <a:r>
              <a:rPr lang="en-US" sz="1900" b="1" dirty="0">
                <a:latin typeface="Arial"/>
                <a:cs typeface="Arial"/>
              </a:rPr>
              <a:t> </a:t>
            </a:r>
            <a:r>
              <a:rPr lang="en-US" sz="1900" b="1" spc="-10" dirty="0">
                <a:latin typeface="Arial"/>
                <a:cs typeface="Arial"/>
              </a:rPr>
              <a:t>P</a:t>
            </a:r>
            <a:r>
              <a:rPr lang="en-US" sz="1900" b="1" dirty="0">
                <a:latin typeface="Arial"/>
                <a:cs typeface="Arial"/>
              </a:rPr>
              <a:t>rogram</a:t>
            </a:r>
            <a:endParaRPr lang="en-US" sz="19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endParaRPr lang="en-US" sz="19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1900" dirty="0" err="1">
                <a:latin typeface="Arial"/>
                <a:cs typeface="Arial"/>
              </a:rPr>
              <a:t>Agihan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s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masa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k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tibaan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te</a:t>
            </a:r>
            <a:r>
              <a:rPr sz="1900" spc="-10" dirty="0">
                <a:latin typeface="Arial"/>
                <a:cs typeface="Arial"/>
              </a:rPr>
              <a:t>t</a:t>
            </a:r>
            <a:r>
              <a:rPr sz="1900" dirty="0">
                <a:latin typeface="Arial"/>
                <a:cs typeface="Arial"/>
              </a:rPr>
              <a:t>amu</a:t>
            </a: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1900" dirty="0">
                <a:latin typeface="Arial"/>
                <a:cs typeface="Arial"/>
              </a:rPr>
              <a:t>Dii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i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be</a:t>
            </a:r>
            <a:r>
              <a:rPr sz="1900" spc="5" dirty="0">
                <a:latin typeface="Arial"/>
                <a:cs typeface="Arial"/>
              </a:rPr>
              <a:t>r</a:t>
            </a:r>
            <a:r>
              <a:rPr sz="1900" dirty="0">
                <a:latin typeface="Arial"/>
                <a:cs typeface="Arial"/>
              </a:rPr>
              <a:t>s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k</a:t>
            </a:r>
            <a:r>
              <a:rPr sz="1900" spc="5" dirty="0">
                <a:latin typeface="Arial"/>
                <a:cs typeface="Arial"/>
              </a:rPr>
              <a:t>a</a:t>
            </a:r>
            <a:r>
              <a:rPr sz="1900" dirty="0">
                <a:latin typeface="Arial"/>
                <a:cs typeface="Arial"/>
              </a:rPr>
              <a:t>li</a:t>
            </a:r>
            <a:r>
              <a:rPr sz="1900" spc="-3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di dalam</a:t>
            </a:r>
            <a:r>
              <a:rPr sz="1900" spc="-2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beg</a:t>
            </a:r>
            <a:r>
              <a:rPr sz="1900" spc="-15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c</a:t>
            </a:r>
            <a:r>
              <a:rPr sz="1900" spc="5" dirty="0">
                <a:latin typeface="Arial"/>
                <a:cs typeface="Arial"/>
              </a:rPr>
              <a:t>e</a:t>
            </a:r>
            <a:r>
              <a:rPr sz="1900" dirty="0">
                <a:latin typeface="Arial"/>
                <a:cs typeface="Arial"/>
              </a:rPr>
              <a:t>nde</a:t>
            </a:r>
            <a:r>
              <a:rPr sz="1900" spc="5" dirty="0">
                <a:latin typeface="Arial"/>
                <a:cs typeface="Arial"/>
              </a:rPr>
              <a:t>r</a:t>
            </a:r>
            <a:r>
              <a:rPr sz="1900" dirty="0">
                <a:latin typeface="Arial"/>
                <a:cs typeface="Arial"/>
              </a:rPr>
              <a:t>amata</a:t>
            </a: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1900" dirty="0">
                <a:latin typeface="Arial"/>
                <a:cs typeface="Arial"/>
              </a:rPr>
              <a:t>Di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u</a:t>
            </a:r>
            <a:r>
              <a:rPr sz="1900" spc="5" dirty="0">
                <a:latin typeface="Arial"/>
                <a:cs typeface="Arial"/>
              </a:rPr>
              <a:t>s</a:t>
            </a:r>
            <a:r>
              <a:rPr sz="1900" dirty="0">
                <a:latin typeface="Arial"/>
                <a:cs typeface="Arial"/>
              </a:rPr>
              <a:t>un</a:t>
            </a:r>
            <a:r>
              <a:rPr sz="1900" spc="-40" dirty="0">
                <a:latin typeface="Arial"/>
                <a:cs typeface="Arial"/>
              </a:rPr>
              <a:t> </a:t>
            </a:r>
            <a:r>
              <a:rPr sz="1900" dirty="0">
                <a:latin typeface="Arial"/>
                <a:cs typeface="Arial"/>
              </a:rPr>
              <a:t>di </a:t>
            </a:r>
            <a:r>
              <a:rPr sz="1900" dirty="0" err="1">
                <a:latin typeface="Arial"/>
                <a:cs typeface="Arial"/>
              </a:rPr>
              <a:t>a</a:t>
            </a:r>
            <a:r>
              <a:rPr sz="1900" spc="-10" dirty="0" err="1">
                <a:latin typeface="Arial"/>
                <a:cs typeface="Arial"/>
              </a:rPr>
              <a:t>t</a:t>
            </a:r>
            <a:r>
              <a:rPr sz="1900" dirty="0" err="1">
                <a:latin typeface="Arial"/>
                <a:cs typeface="Arial"/>
              </a:rPr>
              <a:t>as</a:t>
            </a:r>
            <a:r>
              <a:rPr sz="1900" spc="-25" dirty="0">
                <a:latin typeface="Arial"/>
                <a:cs typeface="Arial"/>
              </a:rPr>
              <a:t> </a:t>
            </a:r>
            <a:r>
              <a:rPr sz="1900" dirty="0" err="1">
                <a:latin typeface="Arial"/>
                <a:cs typeface="Arial"/>
              </a:rPr>
              <a:t>k</a:t>
            </a:r>
            <a:r>
              <a:rPr sz="1900" spc="5" dirty="0" err="1">
                <a:latin typeface="Arial"/>
                <a:cs typeface="Arial"/>
              </a:rPr>
              <a:t>e</a:t>
            </a:r>
            <a:r>
              <a:rPr sz="1900" dirty="0" err="1">
                <a:latin typeface="Arial"/>
                <a:cs typeface="Arial"/>
              </a:rPr>
              <a:t>rusi</a:t>
            </a:r>
            <a:endParaRPr lang="en-US" sz="1900" dirty="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lang="nn-NO" sz="1900" dirty="0">
                <a:latin typeface="Arial"/>
                <a:cs typeface="Arial"/>
              </a:rPr>
              <a:t>Dib</a:t>
            </a:r>
            <a:r>
              <a:rPr lang="nn-NO" sz="1900" spc="5" dirty="0">
                <a:latin typeface="Arial"/>
                <a:cs typeface="Arial"/>
              </a:rPr>
              <a:t>e</a:t>
            </a:r>
            <a:r>
              <a:rPr lang="nn-NO" sz="1900" dirty="0">
                <a:latin typeface="Arial"/>
                <a:cs typeface="Arial"/>
              </a:rPr>
              <a:t>ri</a:t>
            </a:r>
            <a:r>
              <a:rPr lang="nn-NO" sz="1900" spc="-25" dirty="0">
                <a:latin typeface="Arial"/>
                <a:cs typeface="Arial"/>
              </a:rPr>
              <a:t> </a:t>
            </a:r>
            <a:r>
              <a:rPr lang="nn-NO" sz="1900" dirty="0">
                <a:latin typeface="Arial"/>
                <a:cs typeface="Arial"/>
              </a:rPr>
              <a:t>be</a:t>
            </a:r>
            <a:r>
              <a:rPr lang="nn-NO" sz="1900" spc="5" dirty="0">
                <a:latin typeface="Arial"/>
                <a:cs typeface="Arial"/>
              </a:rPr>
              <a:t>r</a:t>
            </a:r>
            <a:r>
              <a:rPr lang="nn-NO" sz="1900" dirty="0">
                <a:latin typeface="Arial"/>
                <a:cs typeface="Arial"/>
              </a:rPr>
              <a:t>a</a:t>
            </a:r>
            <a:r>
              <a:rPr lang="nn-NO" sz="1900" spc="5" dirty="0">
                <a:latin typeface="Arial"/>
                <a:cs typeface="Arial"/>
              </a:rPr>
              <a:t>s</a:t>
            </a:r>
            <a:r>
              <a:rPr lang="nn-NO" sz="1900" dirty="0">
                <a:latin typeface="Arial"/>
                <a:cs typeface="Arial"/>
              </a:rPr>
              <a:t>ingan</a:t>
            </a:r>
            <a:r>
              <a:rPr lang="nn-NO" sz="1900" spc="-40" dirty="0">
                <a:latin typeface="Arial"/>
                <a:cs typeface="Arial"/>
              </a:rPr>
              <a:t> </a:t>
            </a:r>
            <a:r>
              <a:rPr lang="nn-NO" sz="1900" dirty="0">
                <a:latin typeface="Arial"/>
                <a:cs typeface="Arial"/>
              </a:rPr>
              <a:t>untuk</a:t>
            </a:r>
            <a:r>
              <a:rPr lang="nn-NO" sz="1900" spc="-25" dirty="0">
                <a:latin typeface="Arial"/>
                <a:cs typeface="Arial"/>
              </a:rPr>
              <a:t> </a:t>
            </a:r>
            <a:r>
              <a:rPr lang="nn-NO" sz="1900" dirty="0">
                <a:latin typeface="Arial"/>
                <a:cs typeface="Arial"/>
              </a:rPr>
              <a:t>te</a:t>
            </a:r>
            <a:r>
              <a:rPr lang="nn-NO" sz="1900" spc="-10" dirty="0">
                <a:latin typeface="Arial"/>
                <a:cs typeface="Arial"/>
              </a:rPr>
              <a:t>t</a:t>
            </a:r>
            <a:r>
              <a:rPr lang="nn-NO" sz="1900" dirty="0">
                <a:latin typeface="Arial"/>
                <a:cs typeface="Arial"/>
              </a:rPr>
              <a:t>amu</a:t>
            </a:r>
            <a:r>
              <a:rPr lang="nn-NO" sz="1900" spc="-25" dirty="0">
                <a:latin typeface="Arial"/>
                <a:cs typeface="Arial"/>
              </a:rPr>
              <a:t> </a:t>
            </a:r>
            <a:r>
              <a:rPr lang="nn-NO" sz="1900" dirty="0">
                <a:latin typeface="Arial"/>
                <a:cs typeface="Arial"/>
              </a:rPr>
              <a:t>terho</a:t>
            </a:r>
            <a:r>
              <a:rPr lang="nn-NO" sz="1900" spc="5" dirty="0">
                <a:latin typeface="Arial"/>
                <a:cs typeface="Arial"/>
              </a:rPr>
              <a:t>r</a:t>
            </a:r>
            <a:r>
              <a:rPr lang="nn-NO" sz="1900" dirty="0">
                <a:latin typeface="Arial"/>
                <a:cs typeface="Arial"/>
              </a:rPr>
              <a:t>mat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647046" y="6412866"/>
            <a:ext cx="1809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Arial"/>
                <a:cs typeface="Arial"/>
              </a:rPr>
              <a:t>11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63523" y="402336"/>
            <a:ext cx="8846820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8340" y="1752600"/>
            <a:ext cx="5984875" cy="3847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70534" algn="l"/>
              </a:tabLst>
            </a:pP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Dapatkan</a:t>
            </a:r>
            <a:r>
              <a:rPr lang="fi-FI" sz="2000" b="0" i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fi-FI" sz="2000" b="0" i="0" spc="5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na</a:t>
            </a:r>
            <a:r>
              <a:rPr lang="fi-FI" sz="2000" b="0" i="0" spc="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ai</a:t>
            </a:r>
            <a:r>
              <a:rPr lang="fi-FI" sz="2000" b="0" i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te</a:t>
            </a:r>
            <a:r>
              <a:rPr lang="fi-FI" sz="2000" b="0" i="0" spc="-1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amu</a:t>
            </a:r>
            <a:r>
              <a:rPr lang="fi-FI" sz="2000" b="0" i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ter</a:t>
            </a:r>
            <a:r>
              <a:rPr lang="fi-FI" sz="2000" b="0" i="0" spc="5" dirty="0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lang="fi-FI" sz="2000" b="0" i="0" dirty="0">
                <a:solidFill>
                  <a:srgbClr val="000000"/>
                </a:solidFill>
                <a:latin typeface="Arial"/>
                <a:cs typeface="Arial"/>
              </a:rPr>
              <a:t>ini.</a:t>
            </a:r>
            <a:r>
              <a:rPr lang="fi-FI" sz="20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000" b="0" i="0" dirty="0">
                <a:solidFill>
                  <a:srgbClr val="FF0000"/>
                </a:solidFill>
                <a:latin typeface="Arial"/>
                <a:cs typeface="Arial"/>
              </a:rPr>
              <a:t>Salu</a:t>
            </a:r>
            <a:r>
              <a:rPr lang="fi-FI" sz="2000" b="0" i="0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fi-FI" sz="2000" b="0" i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fi-FI" sz="2000" b="0" i="0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fi-FI" sz="2000" b="0" i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fi-FI" sz="2000" b="0" i="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b="0" i="0" dirty="0">
                <a:solidFill>
                  <a:srgbClr val="FF0000"/>
                </a:solidFill>
                <a:latin typeface="Arial"/>
                <a:cs typeface="Arial"/>
              </a:rPr>
              <a:t>hanya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fi-FI" sz="2000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pada</a:t>
            </a:r>
            <a:r>
              <a:rPr lang="fi-FI" sz="20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te</a:t>
            </a:r>
            <a:r>
              <a:rPr lang="fi-FI" sz="2000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amu</a:t>
            </a:r>
            <a:r>
              <a:rPr lang="fi-FI"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dan</a:t>
            </a:r>
            <a:r>
              <a:rPr lang="fi-FI"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pa</a:t>
            </a:r>
            <a:r>
              <a:rPr lang="fi-FI" sz="2000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ang</a:t>
            </a:r>
            <a:r>
              <a:rPr lang="fi-FI" sz="20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fi-FI" sz="20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yang</a:t>
            </a:r>
            <a:r>
              <a:rPr lang="fi-FI" sz="2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hadir</a:t>
            </a:r>
            <a:r>
              <a:rPr lang="fi-FI" sz="20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fi-FI" sz="20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fi-FI" sz="2000" dirty="0">
                <a:solidFill>
                  <a:srgbClr val="FF0000"/>
                </a:solidFill>
                <a:latin typeface="Arial"/>
                <a:cs typeface="Arial"/>
              </a:rPr>
              <a:t>haja</a:t>
            </a:r>
            <a:r>
              <a:rPr lang="fi-FI" sz="2000" dirty="0">
                <a:latin typeface="Arial"/>
                <a:cs typeface="Arial"/>
              </a:rPr>
              <a:t>.</a:t>
            </a:r>
          </a:p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70534" algn="l"/>
              </a:tabLst>
            </a:pPr>
            <a:r>
              <a:rPr sz="2000" spc="-75" dirty="0" err="1">
                <a:latin typeface="Arial"/>
                <a:cs typeface="Arial"/>
              </a:rPr>
              <a:t>T</a:t>
            </a:r>
            <a:r>
              <a:rPr sz="2000" dirty="0" err="1">
                <a:latin typeface="Arial"/>
                <a:cs typeface="Arial"/>
              </a:rPr>
              <a:t>idak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lu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meler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t.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Elak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terlalu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banyak</a:t>
            </a:r>
          </a:p>
          <a:p>
            <a:pPr marL="469900">
              <a:spcBef>
                <a:spcPts val="1200"/>
              </a:spcBef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pantun.</a:t>
            </a:r>
          </a:p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70534" algn="l"/>
              </a:tabLst>
            </a:pPr>
            <a:r>
              <a:rPr sz="2000" dirty="0">
                <a:latin typeface="Arial"/>
                <a:cs typeface="Arial"/>
              </a:rPr>
              <a:t>Sebutan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nama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dan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gela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hen</a:t>
            </a:r>
            <a:r>
              <a:rPr sz="2000" spc="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lah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tepat.</a:t>
            </a:r>
          </a:p>
          <a:p>
            <a:pPr marL="469900">
              <a:spcBef>
                <a:spcPts val="1200"/>
              </a:spcBef>
              <a:tabLst>
                <a:tab pos="3858260" algn="l"/>
              </a:tabLst>
            </a:pPr>
            <a:r>
              <a:rPr sz="2000" i="1" dirty="0">
                <a:latin typeface="Arial"/>
                <a:cs typeface="Arial"/>
              </a:rPr>
              <a:t>Contoh</a:t>
            </a:r>
            <a:r>
              <a:rPr sz="2000" i="1" spc="-4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:</a:t>
            </a:r>
            <a:r>
              <a:rPr sz="2000" i="1" spc="-1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Encik</a:t>
            </a:r>
            <a:r>
              <a:rPr sz="2000" i="1" spc="-80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Abdur</a:t>
            </a:r>
            <a:r>
              <a:rPr sz="2000" i="1" spc="5" dirty="0">
                <a:latin typeface="Arial"/>
                <a:cs typeface="Arial"/>
              </a:rPr>
              <a:t>r</a:t>
            </a:r>
            <a:r>
              <a:rPr sz="2000" i="1" dirty="0">
                <a:latin typeface="Arial"/>
                <a:cs typeface="Arial"/>
              </a:rPr>
              <a:t>ah</a:t>
            </a:r>
            <a:r>
              <a:rPr sz="2000" i="1" spc="-10" dirty="0">
                <a:latin typeface="Arial"/>
                <a:cs typeface="Arial"/>
              </a:rPr>
              <a:t>m</a:t>
            </a:r>
            <a:r>
              <a:rPr sz="2000" i="1" dirty="0">
                <a:latin typeface="Arial"/>
                <a:cs typeface="Arial"/>
              </a:rPr>
              <a:t>an	hen</a:t>
            </a:r>
            <a:r>
              <a:rPr sz="2000" i="1" spc="5" dirty="0">
                <a:latin typeface="Arial"/>
                <a:cs typeface="Arial"/>
              </a:rPr>
              <a:t>d</a:t>
            </a:r>
            <a:r>
              <a:rPr sz="2000" i="1" dirty="0">
                <a:latin typeface="Arial"/>
                <a:cs typeface="Arial"/>
              </a:rPr>
              <a:t>a</a:t>
            </a:r>
            <a:r>
              <a:rPr sz="2000" i="1" spc="5" dirty="0">
                <a:latin typeface="Arial"/>
                <a:cs typeface="Arial"/>
              </a:rPr>
              <a:t>k</a:t>
            </a:r>
            <a:r>
              <a:rPr sz="2000" i="1" dirty="0">
                <a:latin typeface="Arial"/>
                <a:cs typeface="Arial"/>
              </a:rPr>
              <a:t>lah</a:t>
            </a:r>
            <a:r>
              <a:rPr sz="2000" i="1" spc="-2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disebut</a:t>
            </a:r>
            <a:endParaRPr sz="2000" dirty="0">
              <a:latin typeface="Arial"/>
              <a:cs typeface="Arial"/>
            </a:endParaRPr>
          </a:p>
          <a:p>
            <a:pPr marL="469900">
              <a:spcBef>
                <a:spcPts val="1200"/>
              </a:spcBef>
            </a:pPr>
            <a:r>
              <a:rPr sz="2000" i="1" dirty="0">
                <a:latin typeface="Arial"/>
                <a:cs typeface="Arial"/>
              </a:rPr>
              <a:t>seperti</a:t>
            </a:r>
            <a:r>
              <a:rPr sz="2000" i="1" spc="-45" dirty="0">
                <a:latin typeface="Arial"/>
                <a:cs typeface="Arial"/>
              </a:rPr>
              <a:t> </a:t>
            </a:r>
            <a:r>
              <a:rPr sz="2000" i="1" dirty="0">
                <a:latin typeface="Arial"/>
                <a:cs typeface="Arial"/>
              </a:rPr>
              <a:t>ejaan.</a:t>
            </a:r>
            <a:endParaRPr sz="2000" dirty="0">
              <a:latin typeface="Arial"/>
              <a:cs typeface="Arial"/>
            </a:endParaRPr>
          </a:p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70534" algn="l"/>
              </a:tabLst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akk</a:t>
            </a:r>
            <a:r>
              <a:rPr sz="20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luar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da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ipada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teks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yang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dibe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i.</a:t>
            </a:r>
          </a:p>
          <a:p>
            <a:pPr marL="469900" indent="-457200">
              <a:spcBef>
                <a:spcPts val="1200"/>
              </a:spcBef>
              <a:buFont typeface="Wingdings"/>
              <a:buChar char=""/>
              <a:tabLst>
                <a:tab pos="470534" algn="l"/>
              </a:tabLst>
            </a:pPr>
            <a:r>
              <a:rPr sz="2000" dirty="0">
                <a:latin typeface="Arial"/>
                <a:cs typeface="Arial"/>
              </a:rPr>
              <a:t>Gunak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mik</a:t>
            </a:r>
            <a:r>
              <a:rPr sz="2000" spc="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ofon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yang bera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ingan.</a:t>
            </a:r>
          </a:p>
        </p:txBody>
      </p:sp>
      <p:sp>
        <p:nvSpPr>
          <p:cNvPr id="8" name="object 8"/>
          <p:cNvSpPr/>
          <p:nvPr/>
        </p:nvSpPr>
        <p:spPr>
          <a:xfrm>
            <a:off x="6727825" y="2428875"/>
            <a:ext cx="3095625" cy="29813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3000" y="4191037"/>
            <a:ext cx="7696200" cy="2226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1264" y="457200"/>
            <a:ext cx="6117336" cy="1197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43000" y="1666900"/>
            <a:ext cx="7924800" cy="2295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000" spc="-5" dirty="0">
                <a:latin typeface="Arial"/>
                <a:cs typeface="Arial"/>
              </a:rPr>
              <a:t>Ditul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dalam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Bah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sa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Melayu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atau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Bah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sa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</a:t>
            </a:r>
            <a:r>
              <a:rPr sz="2000" dirty="0">
                <a:latin typeface="Arial"/>
                <a:cs typeface="Arial"/>
              </a:rPr>
              <a:t>g</a:t>
            </a:r>
            <a:r>
              <a:rPr sz="2000" spc="-5" dirty="0">
                <a:latin typeface="Arial"/>
                <a:cs typeface="Arial"/>
              </a:rPr>
              <a:t>geris</a:t>
            </a:r>
            <a:endParaRPr sz="20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spc="-5" dirty="0">
                <a:latin typeface="Arial"/>
                <a:cs typeface="Arial"/>
              </a:rPr>
              <a:t>Darjah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be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aran t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dak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perlu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tu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is di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i="1" spc="-5" dirty="0">
                <a:latin typeface="Arial"/>
                <a:cs typeface="Arial"/>
              </a:rPr>
              <a:t>ba</a:t>
            </a:r>
            <a:r>
              <a:rPr sz="2000" i="1" dirty="0">
                <a:latin typeface="Arial"/>
                <a:cs typeface="Arial"/>
              </a:rPr>
              <a:t>c</a:t>
            </a:r>
            <a:r>
              <a:rPr sz="2000" i="1" spc="-5" dirty="0">
                <a:latin typeface="Arial"/>
                <a:cs typeface="Arial"/>
              </a:rPr>
              <a:t>k</a:t>
            </a:r>
            <a:r>
              <a:rPr sz="2000" i="1" dirty="0">
                <a:latin typeface="Arial"/>
                <a:cs typeface="Arial"/>
              </a:rPr>
              <a:t>d</a:t>
            </a:r>
            <a:r>
              <a:rPr sz="2000" i="1" spc="-5" dirty="0">
                <a:latin typeface="Arial"/>
                <a:cs typeface="Arial"/>
              </a:rPr>
              <a:t>rop</a:t>
            </a:r>
            <a:endParaRPr sz="20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132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spc="-5" dirty="0">
                <a:latin typeface="Arial"/>
                <a:cs typeface="Arial"/>
              </a:rPr>
              <a:t>Sek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ranya ing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eletakkan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gamba</a:t>
            </a:r>
            <a:r>
              <a:rPr sz="2000" spc="-13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,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dapatkan gambar</a:t>
            </a:r>
            <a:endParaRPr sz="2000" dirty="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1320"/>
              </a:spcBef>
            </a:pPr>
            <a:r>
              <a:rPr sz="2000" spc="-5" dirty="0">
                <a:latin typeface="Arial"/>
                <a:cs typeface="Arial"/>
              </a:rPr>
              <a:t>daripada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pejabat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tetamu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hormat.</a:t>
            </a:r>
            <a:endParaRPr sz="2000" dirty="0">
              <a:latin typeface="Arial"/>
              <a:cs typeface="Arial"/>
            </a:endParaRPr>
          </a:p>
          <a:p>
            <a:pPr marL="469265" marR="5080" indent="-456565">
              <a:lnSpc>
                <a:spcPts val="3960"/>
              </a:lnSpc>
              <a:spcBef>
                <a:spcPts val="350"/>
              </a:spcBef>
              <a:buFont typeface="Wingdings"/>
              <a:buChar char=""/>
              <a:tabLst>
                <a:tab pos="469900" algn="l"/>
              </a:tabLst>
            </a:pPr>
            <a:r>
              <a:rPr sz="2000" spc="-5" dirty="0">
                <a:latin typeface="Arial"/>
                <a:cs typeface="Arial"/>
              </a:rPr>
              <a:t>Pa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ti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an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ada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ru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ng</a:t>
            </a:r>
            <a:r>
              <a:rPr sz="2000" spc="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bawah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yang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mencu</a:t>
            </a:r>
            <a:r>
              <a:rPr sz="200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upi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dan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mak ejaa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15667" y="478536"/>
            <a:ext cx="5577839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9644" y="2133600"/>
            <a:ext cx="7045959" cy="3418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rlu d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tkan</a:t>
            </a:r>
            <a:r>
              <a:rPr lang="fi-FI" sz="2400" b="0" i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ke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h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iran</a:t>
            </a:r>
            <a:r>
              <a:rPr lang="fi-FI" sz="2400" b="0" i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rip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da</a:t>
            </a:r>
            <a:r>
              <a:rPr lang="fi-FI" sz="24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semua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pi</a:t>
            </a:r>
            <a:r>
              <a:rPr lang="fi-FI" sz="2400" b="0" i="0" spc="-10" dirty="0">
                <a:solidFill>
                  <a:srgbClr val="000000"/>
                </a:solidFill>
                <a:latin typeface="Arial"/>
                <a:cs typeface="Arial"/>
              </a:rPr>
              <a:t>h</a:t>
            </a:r>
            <a:r>
              <a:rPr lang="fi-FI" sz="2400" b="0" i="0" dirty="0">
                <a:solidFill>
                  <a:srgbClr val="000000"/>
                </a:solidFill>
                <a:latin typeface="Arial"/>
                <a:cs typeface="Arial"/>
              </a:rPr>
              <a:t>ak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erl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bat </a:t>
            </a:r>
            <a:r>
              <a:rPr sz="2400" dirty="0" err="1">
                <a:latin typeface="Arial"/>
                <a:cs typeface="Arial"/>
              </a:rPr>
              <a:t>dengan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ma</a:t>
            </a:r>
            <a:r>
              <a:rPr sz="2400" spc="5" dirty="0" err="1">
                <a:latin typeface="Arial"/>
                <a:cs typeface="Arial"/>
              </a:rPr>
              <a:t>j</a:t>
            </a:r>
            <a:r>
              <a:rPr sz="2400" dirty="0" err="1">
                <a:latin typeface="Arial"/>
                <a:cs typeface="Arial"/>
              </a:rPr>
              <a:t>l</a:t>
            </a:r>
            <a:r>
              <a:rPr sz="2400" spc="-10" dirty="0" err="1">
                <a:latin typeface="Arial"/>
                <a:cs typeface="Arial"/>
              </a:rPr>
              <a:t>i</a:t>
            </a:r>
            <a:r>
              <a:rPr sz="2400" dirty="0" err="1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sz="2400" dirty="0" err="1">
                <a:latin typeface="Arial"/>
                <a:cs typeface="Arial"/>
              </a:rPr>
              <a:t>R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ptai</a:t>
            </a:r>
            <a:r>
              <a:rPr sz="2400" dirty="0">
                <a:latin typeface="Arial"/>
                <a:cs typeface="Arial"/>
              </a:rPr>
              <a:t> 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bu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gan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“seri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s”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w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l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upun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i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nya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sek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d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l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ko</a:t>
            </a:r>
            <a:r>
              <a:rPr sz="2400" spc="-10" dirty="0" err="1">
                <a:latin typeface="Arial"/>
                <a:cs typeface="Arial"/>
              </a:rPr>
              <a:t>n</a:t>
            </a:r>
            <a:r>
              <a:rPr sz="2400" dirty="0" err="1">
                <a:latin typeface="Arial"/>
                <a:cs typeface="Arial"/>
              </a:rPr>
              <a:t>a</a:t>
            </a:r>
            <a:r>
              <a:rPr sz="2400" spc="-10" dirty="0" err="1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pPr marL="457200" indent="-457200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sz="2400" dirty="0" err="1">
                <a:latin typeface="Arial"/>
                <a:cs typeface="Arial"/>
              </a:rPr>
              <a:t>S</a:t>
            </a:r>
            <a:r>
              <a:rPr sz="2400" spc="-10" dirty="0" err="1">
                <a:latin typeface="Arial"/>
                <a:cs typeface="Arial"/>
              </a:rPr>
              <a:t>e</a:t>
            </a:r>
            <a:r>
              <a:rPr sz="2400" dirty="0" err="1">
                <a:latin typeface="Arial"/>
                <a:cs typeface="Arial"/>
              </a:rPr>
              <a:t>ba</a:t>
            </a:r>
            <a:r>
              <a:rPr sz="2400" spc="-10" dirty="0" err="1">
                <a:latin typeface="Arial"/>
                <a:cs typeface="Arial"/>
              </a:rPr>
              <a:t>i</a:t>
            </a:r>
            <a:r>
              <a:rPr sz="2400" dirty="0" err="1">
                <a:latin typeface="Arial"/>
                <a:cs typeface="Arial"/>
              </a:rPr>
              <a:t>k-ba</a:t>
            </a:r>
            <a:r>
              <a:rPr sz="2400" spc="-10" dirty="0" err="1">
                <a:latin typeface="Arial"/>
                <a:cs typeface="Arial"/>
              </a:rPr>
              <a:t>i</a:t>
            </a:r>
            <a:r>
              <a:rPr sz="2400" dirty="0" err="1">
                <a:latin typeface="Arial"/>
                <a:cs typeface="Arial"/>
              </a:rPr>
              <a:t>knya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dib</a:t>
            </a:r>
            <a:r>
              <a:rPr sz="2400" spc="-10" dirty="0" err="1">
                <a:latin typeface="Arial"/>
                <a:cs typeface="Arial"/>
              </a:rPr>
              <a:t>u</a:t>
            </a:r>
            <a:r>
              <a:rPr sz="2400" dirty="0" err="1">
                <a:latin typeface="Arial"/>
                <a:cs typeface="Arial"/>
              </a:rPr>
              <a:t>at</a:t>
            </a:r>
            <a:r>
              <a:rPr sz="2400" dirty="0">
                <a:latin typeface="Arial"/>
                <a:cs typeface="Arial"/>
              </a:rPr>
              <a:t> meng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kut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masa sebena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 B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ula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daripada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ketib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an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terhormat seh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ik.</a:t>
            </a:r>
          </a:p>
          <a:p>
            <a:pPr marL="469265" indent="-456565">
              <a:lnSpc>
                <a:spcPts val="2855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  <a:tab pos="4623435" algn="l"/>
              </a:tabLst>
            </a:pP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ptai 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bu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</a:t>
            </a:r>
            <a:r>
              <a:rPr sz="2400" spc="5" dirty="0">
                <a:latin typeface="Arial"/>
                <a:cs typeface="Arial"/>
              </a:rPr>
              <a:t>j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	tersebut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sz="2400" i="1" dirty="0">
                <a:solidFill>
                  <a:srgbClr val="FF0000"/>
                </a:solidFill>
                <a:latin typeface="Arial"/>
                <a:cs typeface="Arial"/>
              </a:rPr>
              <a:t>perfec</a:t>
            </a:r>
            <a:r>
              <a:rPr sz="2400" i="1" spc="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”.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3000" y="478536"/>
            <a:ext cx="7333488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56640" y="1613118"/>
            <a:ext cx="8911030" cy="1815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50000"/>
              </a:lnSpc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lang="en-US" sz="2400" b="0" i="0" spc="-270" dirty="0" err="1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entukan</a:t>
            </a:r>
            <a:r>
              <a:rPr lang="en-US"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entuk</a:t>
            </a:r>
            <a:r>
              <a:rPr lang="en-US" sz="2400" b="0" i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gimik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perasmian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sesu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gan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majlis</a:t>
            </a:r>
            <a:endParaRPr lang="en-US" sz="2400" b="0" i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69900" marR="5080" indent="-457200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400" spc="-10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 err="1">
                <a:solidFill>
                  <a:srgbClr val="FF0000"/>
                </a:solidFill>
                <a:latin typeface="Arial"/>
                <a:cs typeface="Arial"/>
              </a:rPr>
              <a:t>rlu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dimakl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mkan</a:t>
            </a:r>
            <a:r>
              <a:rPr sz="24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da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keh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at. </a:t>
            </a:r>
            <a:r>
              <a:rPr sz="2400" i="1" dirty="0">
                <a:latin typeface="Arial"/>
                <a:cs typeface="Arial"/>
              </a:rPr>
              <a:t>C</a:t>
            </a:r>
            <a:r>
              <a:rPr sz="2400" i="1" spc="-10" dirty="0">
                <a:latin typeface="Arial"/>
                <a:cs typeface="Arial"/>
              </a:rPr>
              <a:t>o</a:t>
            </a:r>
            <a:r>
              <a:rPr sz="2400" i="1" dirty="0">
                <a:latin typeface="Arial"/>
                <a:cs typeface="Arial"/>
              </a:rPr>
              <a:t>ntoh :</a:t>
            </a:r>
            <a:r>
              <a:rPr sz="2400" i="1" spc="-1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P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l</a:t>
            </a:r>
            <a:r>
              <a:rPr sz="2400" i="1" spc="-10" dirty="0">
                <a:latin typeface="Arial"/>
                <a:cs typeface="Arial"/>
              </a:rPr>
              <a:t>u</a:t>
            </a:r>
            <a:r>
              <a:rPr sz="2400" i="1" dirty="0">
                <a:latin typeface="Arial"/>
                <a:cs typeface="Arial"/>
              </a:rPr>
              <a:t>an</a:t>
            </a:r>
            <a:r>
              <a:rPr sz="2400" i="1" spc="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go</a:t>
            </a:r>
            <a:r>
              <a:rPr sz="2400" i="1" spc="-10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g, pe</a:t>
            </a:r>
            <a:r>
              <a:rPr sz="2400" i="1" spc="-10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ep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san</a:t>
            </a:r>
            <a:r>
              <a:rPr sz="2400" i="1" spc="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be</a:t>
            </a:r>
            <a:r>
              <a:rPr sz="2400" i="1" spc="-10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on,</a:t>
            </a:r>
            <a:r>
              <a:rPr sz="2400" i="1" spc="10" dirty="0">
                <a:latin typeface="Arial"/>
                <a:cs typeface="Arial"/>
              </a:rPr>
              <a:t> 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e</a:t>
            </a:r>
            <a:r>
              <a:rPr sz="2400" i="1" spc="-25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ot</a:t>
            </a:r>
            <a:r>
              <a:rPr sz="2400" i="1" spc="5" dirty="0">
                <a:latin typeface="Arial"/>
                <a:cs typeface="Arial"/>
              </a:rPr>
              <a:t>o</a:t>
            </a:r>
            <a:r>
              <a:rPr sz="2400" i="1" dirty="0">
                <a:latin typeface="Arial"/>
                <a:cs typeface="Arial"/>
              </a:rPr>
              <a:t>ng rebe</a:t>
            </a:r>
            <a:r>
              <a:rPr sz="2400" i="1" spc="-1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, </a:t>
            </a:r>
            <a:r>
              <a:rPr sz="2400" i="1" spc="-10" dirty="0">
                <a:latin typeface="Arial"/>
                <a:cs typeface="Arial"/>
              </a:rPr>
              <a:t>p</a:t>
            </a:r>
            <a:r>
              <a:rPr sz="2400" i="1" dirty="0">
                <a:latin typeface="Arial"/>
                <a:cs typeface="Arial"/>
              </a:rPr>
              <a:t>a</a:t>
            </a:r>
            <a:r>
              <a:rPr sz="2400" i="1" spc="-10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caran</a:t>
            </a:r>
            <a:r>
              <a:rPr sz="2400" i="1" spc="1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l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ser atau bu</a:t>
            </a:r>
            <a:r>
              <a:rPr sz="2400" i="1" spc="-1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ga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a</a:t>
            </a:r>
            <a:r>
              <a:rPr sz="2400" i="1" spc="-10" dirty="0">
                <a:latin typeface="Arial"/>
                <a:cs typeface="Arial"/>
              </a:rPr>
              <a:t>p</a:t>
            </a:r>
            <a:r>
              <a:rPr sz="2400" i="1" spc="5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84291" y="3822191"/>
            <a:ext cx="4183379" cy="2697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48300" y="3886200"/>
            <a:ext cx="4000500" cy="2514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29250" y="3867150"/>
            <a:ext cx="4038600" cy="2552700"/>
          </a:xfrm>
          <a:custGeom>
            <a:avLst/>
            <a:gdLst/>
            <a:ahLst/>
            <a:cxnLst/>
            <a:rect l="l" t="t" r="r" b="b"/>
            <a:pathLst>
              <a:path w="4038600" h="2552700">
                <a:moveTo>
                  <a:pt x="0" y="2552700"/>
                </a:moveTo>
                <a:lnTo>
                  <a:pt x="4038600" y="2552700"/>
                </a:lnTo>
                <a:lnTo>
                  <a:pt x="4038600" y="0"/>
                </a:lnTo>
                <a:lnTo>
                  <a:pt x="0" y="0"/>
                </a:lnTo>
                <a:lnTo>
                  <a:pt x="0" y="25527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4296" y="3822191"/>
            <a:ext cx="4151376" cy="2715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8050" y="3888994"/>
            <a:ext cx="3968750" cy="25311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9000" y="3867150"/>
            <a:ext cx="4006850" cy="2572385"/>
          </a:xfrm>
          <a:custGeom>
            <a:avLst/>
            <a:gdLst/>
            <a:ahLst/>
            <a:cxnLst/>
            <a:rect l="l" t="t" r="r" b="b"/>
            <a:pathLst>
              <a:path w="4006850" h="2572385">
                <a:moveTo>
                  <a:pt x="0" y="2572004"/>
                </a:moveTo>
                <a:lnTo>
                  <a:pt x="4006850" y="2572004"/>
                </a:lnTo>
                <a:lnTo>
                  <a:pt x="4006850" y="0"/>
                </a:lnTo>
                <a:lnTo>
                  <a:pt x="0" y="0"/>
                </a:lnTo>
                <a:lnTo>
                  <a:pt x="0" y="2572004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88136" y="478536"/>
            <a:ext cx="7232904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52245" y="2209800"/>
            <a:ext cx="7366634" cy="2803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7525" indent="-4572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Per</a:t>
            </a:r>
            <a:r>
              <a:rPr lang="en-US" sz="2800" b="0" i="0" dirty="0" err="1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US" sz="2800" b="0" i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b="0" i="0" spc="-5" dirty="0" err="1">
                <a:solidFill>
                  <a:srgbClr val="FF0000"/>
                </a:solidFill>
                <a:latin typeface="Arial"/>
                <a:cs typeface="Arial"/>
              </a:rPr>
              <a:t>ha</a:t>
            </a:r>
            <a:r>
              <a:rPr lang="en-US" sz="2800" b="0" i="0" dirty="0" err="1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US" sz="2800" b="0" i="0" spc="-5" dirty="0" err="1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en-US" sz="2800" b="0" i="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800" b="0" i="0" spc="-5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sz="28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800" b="0" i="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800" b="0" i="0" dirty="0" err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800" b="0" i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b="0" i="0" spc="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lang="en-US" sz="2800" b="0" i="0" spc="-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800" b="0" i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800" b="0" i="0" spc="-5" dirty="0">
                <a:solidFill>
                  <a:srgbClr val="000000"/>
                </a:solidFill>
                <a:latin typeface="Arial"/>
                <a:cs typeface="Arial"/>
              </a:rPr>
              <a:t>g </a:t>
            </a:r>
            <a:r>
              <a:rPr lang="en-US" sz="2800" b="0" i="0" spc="0" dirty="0" err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US" sz="2800" b="0" i="0" dirty="0" err="1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lu</a:t>
            </a:r>
            <a:r>
              <a:rPr lang="en-US" sz="28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US" sz="2800" b="0" i="0" spc="0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en-US" sz="2800" b="0" i="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800" b="0" i="0" spc="-5" dirty="0" err="1">
                <a:solidFill>
                  <a:srgbClr val="000000"/>
                </a:solidFill>
                <a:latin typeface="Arial"/>
                <a:cs typeface="Arial"/>
              </a:rPr>
              <a:t>da</a:t>
            </a:r>
            <a:r>
              <a:rPr lang="en-US" sz="28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800" b="0" i="0" spc="-5" dirty="0">
                <a:solidFill>
                  <a:srgbClr val="000000"/>
                </a:solidFill>
                <a:latin typeface="Arial"/>
                <a:cs typeface="Arial"/>
              </a:rPr>
              <a:t>di </a:t>
            </a:r>
            <a:r>
              <a:rPr sz="2800" spc="-5" dirty="0" err="1">
                <a:latin typeface="Arial"/>
                <a:cs typeface="Arial"/>
              </a:rPr>
              <a:t>da</a:t>
            </a:r>
            <a:r>
              <a:rPr sz="2800" dirty="0" err="1">
                <a:latin typeface="Arial"/>
                <a:cs typeface="Arial"/>
              </a:rPr>
              <a:t>l</a:t>
            </a:r>
            <a:r>
              <a:rPr sz="2800" spc="-5" dirty="0" err="1">
                <a:latin typeface="Arial"/>
                <a:cs typeface="Arial"/>
              </a:rPr>
              <a:t>am</a:t>
            </a:r>
            <a:r>
              <a:rPr sz="2800" spc="-5" dirty="0">
                <a:latin typeface="Arial"/>
                <a:cs typeface="Arial"/>
              </a:rPr>
              <a:t> b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lik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men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ng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u.</a:t>
            </a:r>
            <a:endParaRPr sz="28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680"/>
              </a:spcBef>
              <a:buFont typeface="Wingdings"/>
              <a:buChar char=""/>
              <a:tabLst>
                <a:tab pos="470534" algn="l"/>
              </a:tabLst>
            </a:pPr>
            <a:r>
              <a:rPr sz="2800" spc="-5" dirty="0">
                <a:latin typeface="Arial"/>
                <a:cs typeface="Arial"/>
              </a:rPr>
              <a:t>Hid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an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mu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ri</a:t>
            </a:r>
            <a:r>
              <a:rPr sz="2800" spc="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/ air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min</a:t>
            </a:r>
            <a:r>
              <a:rPr sz="2800" spc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lnSpc>
                <a:spcPct val="150000"/>
              </a:lnSpc>
              <a:buFont typeface="Wingdings"/>
              <a:buChar char=""/>
              <a:tabLst>
                <a:tab pos="470534" algn="l"/>
              </a:tabLst>
            </a:pPr>
            <a:r>
              <a:rPr sz="2800" spc="-5" dirty="0">
                <a:latin typeface="Arial"/>
                <a:cs typeface="Arial"/>
              </a:rPr>
              <a:t>Pemb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ri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rima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25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que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”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tuk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amu k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rm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t </a:t>
            </a:r>
            <a:r>
              <a:rPr sz="280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g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uk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e </a:t>
            </a:r>
            <a:r>
              <a:rPr sz="2800" dirty="0">
                <a:latin typeface="Arial"/>
                <a:cs typeface="Arial"/>
              </a:rPr>
              <a:t>t</a:t>
            </a:r>
            <a:r>
              <a:rPr sz="2800" spc="-5" dirty="0">
                <a:latin typeface="Arial"/>
                <a:cs typeface="Arial"/>
              </a:rPr>
              <a:t>em</a:t>
            </a:r>
            <a:r>
              <a:rPr sz="280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at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c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a.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037844" y="478536"/>
            <a:ext cx="7328916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9644" y="2362200"/>
            <a:ext cx="7280275" cy="24418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456565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bu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meng</a:t>
            </a:r>
            <a:r>
              <a:rPr lang="en-US" sz="2400" b="0" i="0" spc="-1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kut</a:t>
            </a:r>
            <a:r>
              <a:rPr lang="en-US" sz="2400" b="0" i="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kep</a:t>
            </a:r>
            <a:r>
              <a:rPr lang="en-US" sz="2400" b="0" i="0" spc="-10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rlua</a:t>
            </a:r>
            <a:r>
              <a:rPr lang="en-US" sz="2400" b="0" i="0" spc="-1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469265" indent="-456565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 err="1">
                <a:latin typeface="Arial"/>
                <a:cs typeface="Arial"/>
              </a:rPr>
              <a:t>D</a:t>
            </a:r>
            <a:r>
              <a:rPr sz="2400" spc="-10" dirty="0" err="1">
                <a:latin typeface="Arial"/>
                <a:cs typeface="Arial"/>
              </a:rPr>
              <a:t>i</a:t>
            </a:r>
            <a:r>
              <a:rPr sz="2400" dirty="0" err="1">
                <a:latin typeface="Arial"/>
                <a:cs typeface="Arial"/>
              </a:rPr>
              <a:t>se</a:t>
            </a:r>
            <a:r>
              <a:rPr sz="2400" spc="-10" dirty="0" err="1">
                <a:latin typeface="Arial"/>
                <a:cs typeface="Arial"/>
              </a:rPr>
              <a:t>l</a:t>
            </a:r>
            <a:r>
              <a:rPr sz="2400" dirty="0" err="1">
                <a:latin typeface="Arial"/>
                <a:cs typeface="Arial"/>
              </a:rPr>
              <a:t>araskan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gan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tiaus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ha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Ak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bar /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ejabat</a:t>
            </a:r>
          </a:p>
          <a:p>
            <a:pPr marL="469265">
              <a:spcBef>
                <a:spcPts val="1200"/>
              </a:spcBef>
            </a:pPr>
            <a:r>
              <a:rPr sz="2400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mun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kasi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rporat 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etamu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ormat</a:t>
            </a:r>
          </a:p>
          <a:p>
            <a:pPr marL="469265" indent="-456565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ang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enc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kupi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untuk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media</a:t>
            </a:r>
          </a:p>
          <a:p>
            <a:pPr marL="469265" indent="-456565">
              <a:spcBef>
                <a:spcPts val="120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>
                <a:latin typeface="Arial"/>
                <a:cs typeface="Arial"/>
              </a:rPr>
              <a:t>Press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 (sekiranya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47572" y="478536"/>
            <a:ext cx="6890004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9644" y="1905000"/>
            <a:ext cx="7959090" cy="4034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456565"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iz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dan</a:t>
            </a:r>
            <a:r>
              <a:rPr lang="en-US"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bentuk</a:t>
            </a:r>
            <a:r>
              <a:rPr lang="en-US" sz="2400" b="0" i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cen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eramata</a:t>
            </a:r>
            <a:r>
              <a:rPr lang="en-US" sz="2400" b="0" i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perlu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sesu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gan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be</a:t>
            </a:r>
            <a:r>
              <a:rPr lang="en-US" sz="2400" spc="-10" dirty="0" err="1">
                <a:latin typeface="Arial"/>
                <a:cs typeface="Arial"/>
              </a:rPr>
              <a:t>n</a:t>
            </a:r>
            <a:r>
              <a:rPr lang="en-US" sz="2400" dirty="0" err="1">
                <a:latin typeface="Arial"/>
                <a:cs typeface="Arial"/>
              </a:rPr>
              <a:t>tuk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majlis</a:t>
            </a:r>
            <a:r>
              <a:rPr lang="en-US" sz="2400" dirty="0">
                <a:latin typeface="Arial"/>
                <a:cs typeface="Arial"/>
              </a:rPr>
              <a:t>.</a:t>
            </a:r>
          </a:p>
          <a:p>
            <a:pPr marL="469265" indent="-456565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 err="1">
                <a:latin typeface="Arial"/>
                <a:cs typeface="Arial"/>
              </a:rPr>
              <a:t>B</a:t>
            </a:r>
            <a:r>
              <a:rPr sz="2400" spc="-10" dirty="0" err="1">
                <a:latin typeface="Arial"/>
                <a:cs typeface="Arial"/>
              </a:rPr>
              <a:t>o</a:t>
            </a:r>
            <a:r>
              <a:rPr sz="2400" dirty="0" err="1">
                <a:latin typeface="Arial"/>
                <a:cs typeface="Arial"/>
              </a:rPr>
              <a:t>l</a:t>
            </a:r>
            <a:r>
              <a:rPr sz="2400" spc="-10" dirty="0" err="1">
                <a:latin typeface="Arial"/>
                <a:cs typeface="Arial"/>
              </a:rPr>
              <a:t>e</a:t>
            </a:r>
            <a:r>
              <a:rPr sz="2400" dirty="0" err="1">
                <a:latin typeface="Arial"/>
                <a:cs typeface="Arial"/>
              </a:rPr>
              <a:t>h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semasa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perasmi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p</a:t>
            </a:r>
            <a:r>
              <a:rPr sz="2400" spc="-10" dirty="0" err="1">
                <a:latin typeface="Arial"/>
                <a:cs typeface="Arial"/>
              </a:rPr>
              <a:t>e</a:t>
            </a:r>
            <a:r>
              <a:rPr sz="2400" dirty="0" err="1">
                <a:latin typeface="Arial"/>
                <a:cs typeface="Arial"/>
              </a:rPr>
              <a:t>mbuk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an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tup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</a:t>
            </a:r>
          </a:p>
          <a:p>
            <a:pPr marL="46926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Arial"/>
                <a:cs typeface="Arial"/>
              </a:rPr>
              <a:t>di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am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bi</a:t>
            </a:r>
            <a:r>
              <a:rPr sz="2400" spc="-15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ik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menung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u.</a:t>
            </a:r>
          </a:p>
          <a:p>
            <a:pPr marL="469265" indent="-456565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spc="-27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entukan</a:t>
            </a:r>
            <a:r>
              <a:rPr sz="2400" spc="-10" dirty="0">
                <a:latin typeface="Arial"/>
                <a:cs typeface="Arial"/>
              </a:rPr>
              <a:t> s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pa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layak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mendap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cen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eramata.</a:t>
            </a:r>
          </a:p>
          <a:p>
            <a:pPr marL="469265" indent="-456565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tkan 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gan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rip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da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jabat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VIP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men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e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ai</a:t>
            </a:r>
          </a:p>
          <a:p>
            <a:pPr marL="46926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tuk ce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deramata</a:t>
            </a:r>
            <a:r>
              <a:rPr sz="2400" dirty="0">
                <a:latin typeface="Arial"/>
                <a:cs typeface="Arial"/>
              </a:rPr>
              <a:t>.</a:t>
            </a:r>
          </a:p>
          <a:p>
            <a:pPr marL="469265" indent="-456565">
              <a:lnSpc>
                <a:spcPts val="2855"/>
              </a:lnSpc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rlu ada du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ang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alas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du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ang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sesuai.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040" y="1658541"/>
            <a:ext cx="521716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seorang</a:t>
            </a:r>
            <a:r>
              <a:rPr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di</a:t>
            </a:r>
            <a:r>
              <a:rPr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ertanggu</a:t>
            </a:r>
            <a:r>
              <a:rPr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ja</a:t>
            </a:r>
            <a:r>
              <a:rPr sz="2400" b="0" i="0" spc="5" dirty="0" err="1">
                <a:solidFill>
                  <a:srgbClr val="000000"/>
                </a:solidFill>
                <a:latin typeface="Arial"/>
                <a:cs typeface="Arial"/>
              </a:rPr>
              <a:t>w</a:t>
            </a:r>
            <a:r>
              <a:rPr sz="2400" b="0" i="0" dirty="0" err="1">
                <a:solidFill>
                  <a:srgbClr val="000000"/>
                </a:solidFill>
                <a:latin typeface="Arial"/>
                <a:cs typeface="Arial"/>
              </a:rPr>
              <a:t>abkan</a:t>
            </a:r>
            <a:r>
              <a:rPr sz="2400" b="0" i="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untuk 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mengiringi</a:t>
            </a:r>
            <a:r>
              <a:rPr sz="2400" b="0" i="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dan</a:t>
            </a:r>
            <a:r>
              <a:rPr sz="2400" b="0" i="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b="0" i="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2400" b="0" i="0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400" b="0" i="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FF0000"/>
                </a:solidFill>
                <a:latin typeface="Arial"/>
                <a:cs typeface="Arial"/>
              </a:rPr>
              <a:t>tetamu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bermula dari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ada</a:t>
            </a:r>
            <a:r>
              <a:rPr sz="2400" b="0" i="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ketib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an</a:t>
            </a:r>
            <a:r>
              <a:rPr sz="24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tetamu hi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gg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h</a:t>
            </a:r>
            <a:r>
              <a:rPr sz="2400" b="0" i="0" spc="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tetamu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berangk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24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pu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an</a:t>
            </a:r>
            <a:r>
              <a:rPr sz="2400" b="0" i="0" spc="-10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sz="2400" b="0" i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sz="2400" b="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4040" y="3856672"/>
            <a:ext cx="5059680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tugaskan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satu orang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bagi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seorang tetamu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akan</a:t>
            </a:r>
            <a:r>
              <a:rPr sz="24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meng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nap</a:t>
            </a:r>
            <a:r>
              <a:rPr sz="24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tempat </a:t>
            </a:r>
            <a:r>
              <a:rPr sz="2400" dirty="0" err="1">
                <a:solidFill>
                  <a:srgbClr val="FF0000"/>
                </a:solidFill>
                <a:latin typeface="Arial"/>
                <a:cs typeface="Arial"/>
              </a:rPr>
              <a:t>ked</a:t>
            </a:r>
            <a:r>
              <a:rPr sz="2400" spc="-1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dirty="0" err="1">
                <a:solidFill>
                  <a:srgbClr val="FF0000"/>
                </a:solidFill>
                <a:latin typeface="Arial"/>
                <a:cs typeface="Arial"/>
              </a:rPr>
              <a:t>aman</a:t>
            </a:r>
            <a:r>
              <a:rPr sz="24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 err="1">
                <a:solidFill>
                  <a:srgbClr val="FF0000"/>
                </a:solidFill>
                <a:latin typeface="Arial"/>
                <a:cs typeface="Arial"/>
              </a:rPr>
              <a:t>bersama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berdekatan</a:t>
            </a:r>
            <a:r>
              <a:rPr lang="en-US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dengan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etamu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/>
          <p:nvPr/>
        </p:nvSpPr>
        <p:spPr>
          <a:xfrm>
            <a:off x="7834883" y="496823"/>
            <a:ext cx="722376" cy="742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94408" y="890075"/>
            <a:ext cx="6619240" cy="329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61050" y="1524000"/>
            <a:ext cx="3570351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19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971800" y="609600"/>
            <a:ext cx="3991355" cy="886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52245" y="1613314"/>
            <a:ext cx="7447280" cy="4199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>
              <a:lnSpc>
                <a:spcPct val="100000"/>
              </a:lnSpc>
            </a:pPr>
            <a:r>
              <a:rPr sz="3100" b="1" spc="-5" dirty="0">
                <a:latin typeface="Arial"/>
                <a:cs typeface="Arial"/>
              </a:rPr>
              <a:t>BA</a:t>
            </a:r>
            <a:r>
              <a:rPr sz="3100" b="1" spc="-15" dirty="0">
                <a:latin typeface="Arial"/>
                <a:cs typeface="Arial"/>
              </a:rPr>
              <a:t>H</a:t>
            </a:r>
            <a:r>
              <a:rPr sz="3100" b="1" spc="-5" dirty="0">
                <a:latin typeface="Arial"/>
                <a:cs typeface="Arial"/>
              </a:rPr>
              <a:t>AGIAN</a:t>
            </a:r>
            <a:r>
              <a:rPr sz="3100" b="1" spc="20" dirty="0">
                <a:latin typeface="Arial"/>
                <a:cs typeface="Arial"/>
              </a:rPr>
              <a:t> </a:t>
            </a:r>
            <a:r>
              <a:rPr sz="3100" b="1" spc="-5" dirty="0">
                <a:latin typeface="Arial"/>
                <a:cs typeface="Arial"/>
              </a:rPr>
              <a:t>1 :</a:t>
            </a:r>
            <a:r>
              <a:rPr sz="3100" b="1" spc="10" dirty="0">
                <a:latin typeface="Arial"/>
                <a:cs typeface="Arial"/>
              </a:rPr>
              <a:t> </a:t>
            </a:r>
            <a:r>
              <a:rPr sz="3100" b="1" spc="-5" dirty="0">
                <a:latin typeface="Arial"/>
                <a:cs typeface="Arial"/>
              </a:rPr>
              <a:t>PEG</a:t>
            </a:r>
            <a:r>
              <a:rPr sz="3100" b="1" spc="-180" dirty="0">
                <a:latin typeface="Arial"/>
                <a:cs typeface="Arial"/>
              </a:rPr>
              <a:t>A</a:t>
            </a:r>
            <a:r>
              <a:rPr sz="3100" b="1" spc="-170" dirty="0">
                <a:latin typeface="Arial"/>
                <a:cs typeface="Arial"/>
              </a:rPr>
              <a:t>W</a:t>
            </a:r>
            <a:r>
              <a:rPr sz="3100" b="1" spc="-5" dirty="0">
                <a:latin typeface="Arial"/>
                <a:cs typeface="Arial"/>
              </a:rPr>
              <a:t>AI </a:t>
            </a:r>
            <a:r>
              <a:rPr sz="3100" b="1" spc="-15" dirty="0">
                <a:latin typeface="Arial"/>
                <a:cs typeface="Arial"/>
              </a:rPr>
              <a:t>P</a:t>
            </a:r>
            <a:r>
              <a:rPr sz="3100" b="1" spc="-5" dirty="0">
                <a:latin typeface="Arial"/>
                <a:cs typeface="Arial"/>
              </a:rPr>
              <a:t>RO</a:t>
            </a:r>
            <a:r>
              <a:rPr sz="3100" b="1" spc="-65" dirty="0">
                <a:latin typeface="Arial"/>
                <a:cs typeface="Arial"/>
              </a:rPr>
              <a:t>T</a:t>
            </a:r>
            <a:r>
              <a:rPr sz="3100" b="1" spc="-5" dirty="0">
                <a:latin typeface="Arial"/>
                <a:cs typeface="Arial"/>
              </a:rPr>
              <a:t>OKOL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D</a:t>
            </a:r>
            <a:r>
              <a:rPr sz="3100" spc="-20" dirty="0">
                <a:latin typeface="Arial"/>
                <a:cs typeface="Arial"/>
              </a:rPr>
              <a:t>e</a:t>
            </a:r>
            <a:r>
              <a:rPr sz="3100" spc="-5" dirty="0">
                <a:latin typeface="Arial"/>
                <a:cs typeface="Arial"/>
              </a:rPr>
              <a:t>fin</a:t>
            </a:r>
            <a:r>
              <a:rPr sz="3100" spc="-20" dirty="0">
                <a:latin typeface="Arial"/>
                <a:cs typeface="Arial"/>
              </a:rPr>
              <a:t>i</a:t>
            </a:r>
            <a:r>
              <a:rPr sz="3100" spc="-5" dirty="0">
                <a:latin typeface="Arial"/>
                <a:cs typeface="Arial"/>
              </a:rPr>
              <a:t>si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Per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n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n</a:t>
            </a:r>
            <a:r>
              <a:rPr sz="3100" spc="25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Pe</a:t>
            </a:r>
            <a:r>
              <a:rPr sz="3100" spc="-20" dirty="0">
                <a:latin typeface="Arial"/>
                <a:cs typeface="Arial"/>
              </a:rPr>
              <a:t>g</a:t>
            </a:r>
            <a:r>
              <a:rPr sz="3100" spc="-5" dirty="0">
                <a:latin typeface="Arial"/>
                <a:cs typeface="Arial"/>
              </a:rPr>
              <a:t>aw</a:t>
            </a:r>
            <a:r>
              <a:rPr sz="3100" spc="-2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i</a:t>
            </a:r>
            <a:r>
              <a:rPr sz="3100" spc="30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Protok</a:t>
            </a:r>
            <a:r>
              <a:rPr sz="3100" spc="-20" dirty="0">
                <a:latin typeface="Arial"/>
                <a:cs typeface="Arial"/>
              </a:rPr>
              <a:t>o</a:t>
            </a:r>
            <a:r>
              <a:rPr sz="3100" spc="-5" dirty="0">
                <a:latin typeface="Arial"/>
                <a:cs typeface="Arial"/>
              </a:rPr>
              <a:t>l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Se</a:t>
            </a:r>
            <a:r>
              <a:rPr sz="3100" spc="-20" dirty="0">
                <a:latin typeface="Arial"/>
                <a:cs typeface="Arial"/>
              </a:rPr>
              <a:t>n</a:t>
            </a:r>
            <a:r>
              <a:rPr sz="3100" spc="-5" dirty="0">
                <a:latin typeface="Arial"/>
                <a:cs typeface="Arial"/>
              </a:rPr>
              <a:t>ar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i</a:t>
            </a:r>
            <a:r>
              <a:rPr sz="3100" spc="20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Sem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k</a:t>
            </a:r>
            <a:endParaRPr sz="3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3"/>
              </a:spcBef>
              <a:buFont typeface="Wingdings"/>
              <a:buChar char=""/>
            </a:pPr>
            <a:endParaRPr sz="3200" dirty="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3100" b="1" spc="-5" dirty="0">
                <a:latin typeface="Arial"/>
                <a:cs typeface="Arial"/>
              </a:rPr>
              <a:t>BA</a:t>
            </a:r>
            <a:r>
              <a:rPr sz="3100" b="1" spc="-15" dirty="0">
                <a:latin typeface="Arial"/>
                <a:cs typeface="Arial"/>
              </a:rPr>
              <a:t>H</a:t>
            </a:r>
            <a:r>
              <a:rPr sz="3100" b="1" spc="-5" dirty="0">
                <a:latin typeface="Arial"/>
                <a:cs typeface="Arial"/>
              </a:rPr>
              <a:t>AGIAN</a:t>
            </a:r>
            <a:r>
              <a:rPr sz="3100" b="1" spc="20" dirty="0">
                <a:latin typeface="Arial"/>
                <a:cs typeface="Arial"/>
              </a:rPr>
              <a:t> </a:t>
            </a:r>
            <a:r>
              <a:rPr sz="3100" b="1" spc="-5" dirty="0">
                <a:latin typeface="Arial"/>
                <a:cs typeface="Arial"/>
              </a:rPr>
              <a:t>2 :</a:t>
            </a:r>
            <a:r>
              <a:rPr sz="3100" b="1" spc="10" dirty="0">
                <a:latin typeface="Arial"/>
                <a:cs typeface="Arial"/>
              </a:rPr>
              <a:t> </a:t>
            </a:r>
            <a:r>
              <a:rPr sz="3100" b="1" spc="-5" dirty="0">
                <a:latin typeface="Arial"/>
                <a:cs typeface="Arial"/>
              </a:rPr>
              <a:t>PEG</a:t>
            </a:r>
            <a:r>
              <a:rPr sz="3100" b="1" spc="-180" dirty="0">
                <a:latin typeface="Arial"/>
                <a:cs typeface="Arial"/>
              </a:rPr>
              <a:t>A</a:t>
            </a:r>
            <a:r>
              <a:rPr sz="3100" b="1" spc="-170" dirty="0">
                <a:latin typeface="Arial"/>
                <a:cs typeface="Arial"/>
              </a:rPr>
              <a:t>W</a:t>
            </a:r>
            <a:r>
              <a:rPr sz="3100" b="1" spc="-5" dirty="0">
                <a:latin typeface="Arial"/>
                <a:cs typeface="Arial"/>
              </a:rPr>
              <a:t>AI </a:t>
            </a:r>
            <a:r>
              <a:rPr sz="3100" b="1" spc="-15" dirty="0">
                <a:latin typeface="Arial"/>
                <a:cs typeface="Arial"/>
              </a:rPr>
              <a:t>P</a:t>
            </a:r>
            <a:r>
              <a:rPr sz="3100" b="1" spc="-5" dirty="0">
                <a:latin typeface="Arial"/>
                <a:cs typeface="Arial"/>
              </a:rPr>
              <a:t>ENGIRING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Defi</a:t>
            </a:r>
            <a:r>
              <a:rPr sz="3100" spc="-25" dirty="0">
                <a:latin typeface="Arial"/>
                <a:cs typeface="Arial"/>
              </a:rPr>
              <a:t>n</a:t>
            </a:r>
            <a:r>
              <a:rPr sz="3100" spc="-5" dirty="0">
                <a:latin typeface="Arial"/>
                <a:cs typeface="Arial"/>
              </a:rPr>
              <a:t>isi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P</a:t>
            </a:r>
            <a:r>
              <a:rPr sz="3100" spc="-15" dirty="0">
                <a:latin typeface="Arial"/>
                <a:cs typeface="Arial"/>
              </a:rPr>
              <a:t>e</a:t>
            </a:r>
            <a:r>
              <a:rPr sz="3100" spc="-5" dirty="0">
                <a:latin typeface="Arial"/>
                <a:cs typeface="Arial"/>
              </a:rPr>
              <a:t>ra</a:t>
            </a:r>
            <a:r>
              <a:rPr sz="3100" spc="-20" dirty="0">
                <a:latin typeface="Arial"/>
                <a:cs typeface="Arial"/>
              </a:rPr>
              <a:t>n</a:t>
            </a:r>
            <a:r>
              <a:rPr sz="3100" spc="-5" dirty="0">
                <a:latin typeface="Arial"/>
                <a:cs typeface="Arial"/>
              </a:rPr>
              <a:t>an</a:t>
            </a:r>
            <a:r>
              <a:rPr sz="3100" spc="20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P</a:t>
            </a:r>
            <a:r>
              <a:rPr sz="3100" spc="-15" dirty="0">
                <a:latin typeface="Arial"/>
                <a:cs typeface="Arial"/>
              </a:rPr>
              <a:t>e</a:t>
            </a:r>
            <a:r>
              <a:rPr sz="3100" spc="-5" dirty="0">
                <a:latin typeface="Arial"/>
                <a:cs typeface="Arial"/>
              </a:rPr>
              <a:t>g</a:t>
            </a:r>
            <a:r>
              <a:rPr sz="3100" spc="-20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w</a:t>
            </a:r>
            <a:r>
              <a:rPr sz="3100" spc="-20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i</a:t>
            </a:r>
            <a:r>
              <a:rPr sz="3100" spc="30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P</a:t>
            </a:r>
            <a:r>
              <a:rPr sz="3100" spc="-15" dirty="0">
                <a:latin typeface="Arial"/>
                <a:cs typeface="Arial"/>
              </a:rPr>
              <a:t>e</a:t>
            </a:r>
            <a:r>
              <a:rPr sz="3100" spc="-5" dirty="0">
                <a:latin typeface="Arial"/>
                <a:cs typeface="Arial"/>
              </a:rPr>
              <a:t>n</a:t>
            </a:r>
            <a:r>
              <a:rPr sz="3100" spc="-20" dirty="0">
                <a:latin typeface="Arial"/>
                <a:cs typeface="Arial"/>
              </a:rPr>
              <a:t>g</a:t>
            </a:r>
            <a:r>
              <a:rPr sz="3100" spc="-5" dirty="0">
                <a:latin typeface="Arial"/>
                <a:cs typeface="Arial"/>
              </a:rPr>
              <a:t>iring</a:t>
            </a:r>
            <a:endParaRPr sz="31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70534" algn="l"/>
              </a:tabLst>
            </a:pPr>
            <a:r>
              <a:rPr sz="3100" spc="-5" dirty="0">
                <a:latin typeface="Arial"/>
                <a:cs typeface="Arial"/>
              </a:rPr>
              <a:t>Se</a:t>
            </a:r>
            <a:r>
              <a:rPr sz="3100" spc="-20" dirty="0">
                <a:latin typeface="Arial"/>
                <a:cs typeface="Arial"/>
              </a:rPr>
              <a:t>n</a:t>
            </a:r>
            <a:r>
              <a:rPr sz="3100" spc="-5" dirty="0">
                <a:latin typeface="Arial"/>
                <a:cs typeface="Arial"/>
              </a:rPr>
              <a:t>ar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i</a:t>
            </a:r>
            <a:r>
              <a:rPr sz="3100" spc="20" dirty="0">
                <a:latin typeface="Arial"/>
                <a:cs typeface="Arial"/>
              </a:rPr>
              <a:t> </a:t>
            </a:r>
            <a:r>
              <a:rPr sz="3100" spc="-5" dirty="0">
                <a:latin typeface="Arial"/>
                <a:cs typeface="Arial"/>
              </a:rPr>
              <a:t>Sem</a:t>
            </a:r>
            <a:r>
              <a:rPr sz="3100" spc="-15" dirty="0">
                <a:latin typeface="Arial"/>
                <a:cs typeface="Arial"/>
              </a:rPr>
              <a:t>a</a:t>
            </a:r>
            <a:r>
              <a:rPr sz="3100" spc="-5" dirty="0">
                <a:latin typeface="Arial"/>
                <a:cs typeface="Arial"/>
              </a:rPr>
              <a:t>k</a:t>
            </a:r>
            <a:endParaRPr sz="31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04451" y="6228462"/>
            <a:ext cx="136525" cy="256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200" dirty="0">
                <a:latin typeface="Arial"/>
                <a:cs typeface="Arial"/>
              </a:rPr>
              <a:t>2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8194" y="223560"/>
            <a:ext cx="635063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b="1" spc="-1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URU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IA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PE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SI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400" b="1" spc="-10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4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JPM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970" y="1852151"/>
            <a:ext cx="8926830" cy="3100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lang="en-US" sz="2000" b="0" i="0" spc="5" dirty="0">
                <a:solidFill>
                  <a:srgbClr val="000000"/>
                </a:solidFill>
                <a:latin typeface="Arial"/>
                <a:cs typeface="Arial"/>
              </a:rPr>
              <a:t>1.  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nt</a:t>
            </a:r>
            <a:r>
              <a:rPr lang="en-US" sz="2000" b="0" i="0" spc="-10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spc="-1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mem</a:t>
            </a:r>
            <a:r>
              <a:rPr lang="en-US" sz="2000" i="0" spc="-15" dirty="0" err="1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erik</a:t>
            </a:r>
            <a:r>
              <a:rPr lang="en-US" sz="2000" i="0" spc="5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spc="-1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bantuan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spc="-1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lang="en-US" sz="2000" i="0" spc="5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pada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tetamu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2000" i="0" spc="5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US" sz="2000" i="0" spc="-10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US" sz="2000" i="0" dirty="0" err="1">
                <a:solidFill>
                  <a:srgbClr val="FF0000"/>
                </a:solidFill>
                <a:latin typeface="Arial"/>
                <a:cs typeface="Arial"/>
              </a:rPr>
              <a:t>anjang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lang="en-US" sz="2000" i="0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US" sz="2000" i="0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lang="en-US" sz="2000" i="0" spc="-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ber</a:t>
            </a:r>
            <a:r>
              <a:rPr lang="en-US" sz="2000" b="0" i="0" spc="-10" dirty="0" err="1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ula</a:t>
            </a:r>
            <a:endParaRPr lang="en-US" sz="2000" dirty="0">
              <a:latin typeface="Arial"/>
              <a:cs typeface="Arial"/>
            </a:endParaRPr>
          </a:p>
          <a:p>
            <a:pPr marL="355600">
              <a:lnSpc>
                <a:spcPts val="2380"/>
              </a:lnSpc>
            </a:pP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da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000" b="0" i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ma</a:t>
            </a:r>
            <a:r>
              <a:rPr lang="en-US" sz="2000" b="0" i="0" spc="5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000" b="0" i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etibaan</a:t>
            </a:r>
            <a:r>
              <a:rPr lang="en-US" sz="2000" b="0" i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ehi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gga</a:t>
            </a:r>
            <a:r>
              <a:rPr lang="en-US" sz="2000" b="0" i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ma</a:t>
            </a:r>
            <a:r>
              <a:rPr lang="en-US" sz="2000" b="0" i="0" spc="5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000" b="0" i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eb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rang</a:t>
            </a:r>
            <a:r>
              <a:rPr lang="en-US" sz="2000" b="0" i="0" spc="10" dirty="0" err="1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atan</a:t>
            </a:r>
            <a:r>
              <a:rPr lang="en-US" sz="2000" b="0" i="0" spc="-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pul</a:t>
            </a:r>
            <a:r>
              <a:rPr lang="en-US" sz="2000" b="0" i="0" spc="5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000" b="0" i="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000" b="0" i="0" spc="-10" dirty="0" err="1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lang="en-US" sz="2000" b="0" i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355600">
              <a:lnSpc>
                <a:spcPts val="2380"/>
              </a:lnSpc>
            </a:pPr>
            <a:endParaRPr lang="en-US" sz="2000" dirty="0">
              <a:latin typeface="Arial"/>
              <a:cs typeface="Arial"/>
            </a:endParaRPr>
          </a:p>
          <a:p>
            <a:pPr marL="1384300" marR="5080" indent="-457200" algn="just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a)  </a:t>
            </a:r>
            <a:r>
              <a:rPr sz="2000" spc="1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Bantuan </a:t>
            </a:r>
            <a:r>
              <a:rPr sz="2000" spc="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ra</a:t>
            </a:r>
            <a:r>
              <a:rPr sz="2000" spc="-10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mi 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5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rti </a:t>
            </a:r>
            <a:r>
              <a:rPr sz="2000" spc="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ur</a:t>
            </a:r>
            <a:r>
              <a:rPr sz="2000" dirty="0">
                <a:latin typeface="Arial"/>
                <a:cs typeface="Arial"/>
              </a:rPr>
              <a:t>u</a:t>
            </a:r>
            <a:r>
              <a:rPr sz="2000" spc="10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 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tibaan</a:t>
            </a:r>
            <a:r>
              <a:rPr sz="2000" spc="-10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le</a:t>
            </a:r>
            <a:r>
              <a:rPr sz="2000" spc="5" dirty="0">
                <a:latin typeface="Arial"/>
                <a:cs typeface="Arial"/>
              </a:rPr>
              <a:t>p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n, 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5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, p</a:t>
            </a:r>
            <a:r>
              <a:rPr sz="2000" spc="5" dirty="0">
                <a:latin typeface="Arial"/>
                <a:cs typeface="Arial"/>
              </a:rPr>
              <a:t>e</a:t>
            </a:r>
            <a:r>
              <a:rPr sz="2000" spc="-10" dirty="0">
                <a:latin typeface="Arial"/>
                <a:cs typeface="Arial"/>
              </a:rPr>
              <a:t>r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id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g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15" dirty="0">
                <a:latin typeface="Arial"/>
                <a:cs typeface="Arial"/>
              </a:rPr>
              <a:t>/</a:t>
            </a:r>
            <a:r>
              <a:rPr sz="2000" dirty="0">
                <a:latin typeface="Arial"/>
                <a:cs typeface="Arial"/>
              </a:rPr>
              <a:t>me</a:t>
            </a:r>
            <a:r>
              <a:rPr sz="2000" spc="10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y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arat,  </a:t>
            </a:r>
            <a:r>
              <a:rPr sz="2000" spc="-2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maka</a:t>
            </a:r>
            <a:r>
              <a:rPr sz="2000" spc="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,  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pe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g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ngk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spc="-20" dirty="0">
                <a:latin typeface="Arial"/>
                <a:cs typeface="Arial"/>
              </a:rPr>
              <a:t>t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,  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id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ng  </a:t>
            </a:r>
            <a:r>
              <a:rPr sz="2000" spc="-1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hbar dan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lain-lain.</a:t>
            </a:r>
          </a:p>
          <a:p>
            <a:pPr>
              <a:lnSpc>
                <a:spcPct val="100000"/>
              </a:lnSpc>
            </a:pP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"/>
              </a:spcBef>
            </a:pPr>
            <a:endParaRPr sz="2150" dirty="0">
              <a:latin typeface="Times New Roman"/>
              <a:cs typeface="Times New Roman"/>
            </a:endParaRPr>
          </a:p>
          <a:p>
            <a:pPr marL="355600" marR="6985" indent="-343535">
              <a:lnSpc>
                <a:spcPct val="100000"/>
              </a:lnSpc>
              <a:tabLst>
                <a:tab pos="367665" algn="l"/>
                <a:tab pos="1175385" algn="l"/>
                <a:tab pos="5749925" algn="l"/>
                <a:tab pos="6515100" algn="l"/>
                <a:tab pos="7082155" algn="l"/>
                <a:tab pos="7875905" algn="l"/>
                <a:tab pos="8217534" algn="l"/>
              </a:tabLst>
            </a:pPr>
            <a:r>
              <a:rPr sz="2000" dirty="0">
                <a:latin typeface="Arial"/>
                <a:cs typeface="Arial"/>
              </a:rPr>
              <a:t>2.		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nt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k	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ngiringi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 t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et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mu  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ke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maj</a:t>
            </a:r>
            <a:r>
              <a:rPr sz="2000" spc="-10" dirty="0" err="1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spc="-2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spc="-5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-m</a:t>
            </a:r>
            <a:r>
              <a:rPr sz="2000" spc="-1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000" spc="-10" dirty="0" err="1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spc="-1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spc="5" dirty="0" err="1">
                <a:latin typeface="Arial"/>
                <a:cs typeface="Arial"/>
              </a:rPr>
              <a:t>s</a:t>
            </a:r>
            <a:r>
              <a:rPr sz="2000" spc="-10" dirty="0" err="1">
                <a:latin typeface="Arial"/>
                <a:cs typeface="Arial"/>
              </a:rPr>
              <a:t>a</a:t>
            </a:r>
            <a:r>
              <a:rPr sz="2000" dirty="0" err="1">
                <a:latin typeface="Arial"/>
                <a:cs typeface="Arial"/>
              </a:rPr>
              <a:t>ma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ada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dirty="0" err="1">
                <a:latin typeface="Arial"/>
                <a:cs typeface="Arial"/>
              </a:rPr>
              <a:t>majlis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d</a:t>
            </a:r>
            <a:r>
              <a:rPr sz="2000" spc="5" dirty="0" err="1">
                <a:latin typeface="Arial"/>
                <a:cs typeface="Arial"/>
              </a:rPr>
              <a:t>a</a:t>
            </a:r>
            <a:r>
              <a:rPr sz="2000" dirty="0" err="1">
                <a:latin typeface="Arial"/>
                <a:cs typeface="Arial"/>
              </a:rPr>
              <a:t>lam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ata</a:t>
            </a:r>
            <a:r>
              <a:rPr sz="2000" spc="5" dirty="0" err="1">
                <a:latin typeface="Arial"/>
                <a:cs typeface="Arial"/>
              </a:rPr>
              <a:t>u</a:t>
            </a:r>
            <a:r>
              <a:rPr sz="2000" dirty="0" err="1">
                <a:latin typeface="Arial"/>
                <a:cs typeface="Arial"/>
              </a:rPr>
              <a:t>p</a:t>
            </a:r>
            <a:r>
              <a:rPr sz="2000" spc="5" dirty="0" err="1">
                <a:latin typeface="Arial"/>
                <a:cs typeface="Arial"/>
              </a:rPr>
              <a:t>u</a:t>
            </a:r>
            <a:r>
              <a:rPr sz="2000" dirty="0" err="1">
                <a:latin typeface="Arial"/>
                <a:cs typeface="Arial"/>
              </a:rPr>
              <a:t>n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majlis di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lu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ja</a:t>
            </a:r>
            <a:r>
              <a:rPr sz="2000" spc="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u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/>
          <p:nvPr/>
        </p:nvSpPr>
        <p:spPr>
          <a:xfrm>
            <a:off x="7874507" y="496823"/>
            <a:ext cx="722376" cy="742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3261" y="914400"/>
            <a:ext cx="6700012" cy="328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20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83285" y="1524000"/>
            <a:ext cx="8939428" cy="4975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indent="-457200">
              <a:lnSpc>
                <a:spcPct val="100000"/>
              </a:lnSpc>
              <a:spcAft>
                <a:spcPts val="1200"/>
              </a:spcAft>
              <a:buAutoNum type="arabicPeriod" startAt="3"/>
              <a:tabLst>
                <a:tab pos="1384935" algn="l"/>
              </a:tabLst>
            </a:pPr>
            <a:r>
              <a:rPr lang="en-US" dirty="0" err="1">
                <a:solidFill>
                  <a:srgbClr val="000000"/>
                </a:solidFill>
              </a:rPr>
              <a:t>Sentiasa</a:t>
            </a:r>
            <a:r>
              <a:rPr lang="en-US" spc="-35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peka</a:t>
            </a:r>
            <a:r>
              <a:rPr lang="en-US" spc="-15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</a:t>
            </a:r>
            <a:r>
              <a:rPr lang="en-US" spc="5" dirty="0" err="1">
                <a:solidFill>
                  <a:srgbClr val="FF0000"/>
                </a:solidFill>
              </a:rPr>
              <a:t>a</a:t>
            </a:r>
            <a:r>
              <a:rPr lang="en-US" dirty="0" err="1">
                <a:solidFill>
                  <a:srgbClr val="FF0000"/>
                </a:solidFill>
              </a:rPr>
              <a:t>n</a:t>
            </a:r>
            <a:r>
              <a:rPr lang="en-US" spc="-30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makluma</a:t>
            </a:r>
            <a:r>
              <a:rPr lang="en-US" spc="-5" dirty="0" err="1">
                <a:solidFill>
                  <a:srgbClr val="FF0000"/>
                </a:solidFill>
              </a:rPr>
              <a:t>t</a:t>
            </a:r>
            <a:r>
              <a:rPr lang="en-US" dirty="0" err="1">
                <a:solidFill>
                  <a:srgbClr val="FF0000"/>
                </a:solidFill>
              </a:rPr>
              <a:t>-maklumat</a:t>
            </a:r>
            <a:r>
              <a:rPr lang="en-US" spc="-60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</a:t>
            </a:r>
            <a:r>
              <a:rPr lang="en-US" spc="5" dirty="0" err="1">
                <a:solidFill>
                  <a:srgbClr val="FF0000"/>
                </a:solidFill>
              </a:rPr>
              <a:t>e</a:t>
            </a:r>
            <a:r>
              <a:rPr lang="en-US" dirty="0" err="1">
                <a:solidFill>
                  <a:srgbClr val="FF0000"/>
                </a:solidFill>
              </a:rPr>
              <a:t>rkini</a:t>
            </a:r>
            <a:r>
              <a:rPr lang="en-US" spc="-50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</a:t>
            </a:r>
            <a:r>
              <a:rPr lang="en-US" spc="5" dirty="0" err="1">
                <a:solidFill>
                  <a:srgbClr val="000000"/>
                </a:solidFill>
              </a:rPr>
              <a:t>n</a:t>
            </a:r>
            <a:r>
              <a:rPr lang="en-US" dirty="0" err="1">
                <a:solidFill>
                  <a:srgbClr val="000000"/>
                </a:solidFill>
              </a:rPr>
              <a:t>g</a:t>
            </a:r>
            <a:r>
              <a:rPr lang="en-US" spc="5" dirty="0" err="1">
                <a:solidFill>
                  <a:srgbClr val="000000"/>
                </a:solidFill>
              </a:rPr>
              <a:t>e</a:t>
            </a:r>
            <a:r>
              <a:rPr lang="en-US" dirty="0" err="1">
                <a:solidFill>
                  <a:srgbClr val="000000"/>
                </a:solidFill>
              </a:rPr>
              <a:t>n</a:t>
            </a:r>
            <a:r>
              <a:rPr lang="en-US" spc="5" dirty="0" err="1">
                <a:solidFill>
                  <a:srgbClr val="000000"/>
                </a:solidFill>
              </a:rPr>
              <a:t>a</a:t>
            </a:r>
            <a:r>
              <a:rPr lang="en-US" spc="-10" dirty="0" err="1">
                <a:solidFill>
                  <a:srgbClr val="000000"/>
                </a:solidFill>
              </a:rPr>
              <a:t>i</a:t>
            </a:r>
            <a:endParaRPr lang="en-US" spc="-10" dirty="0">
              <a:solidFill>
                <a:srgbClr val="000000"/>
              </a:solidFill>
            </a:endParaRPr>
          </a:p>
          <a:p>
            <a:pPr marL="1384300" indent="-457200">
              <a:lnSpc>
                <a:spcPct val="100000"/>
              </a:lnSpc>
              <a:buAutoNum type="alphaLcParenR"/>
              <a:tabLst>
                <a:tab pos="1384935" algn="l"/>
              </a:tabLst>
            </a:pPr>
            <a:r>
              <a:rPr spc="-215" dirty="0" err="1"/>
              <a:t>T</a:t>
            </a:r>
            <a:r>
              <a:rPr dirty="0" err="1"/>
              <a:t>emp</a:t>
            </a:r>
            <a:r>
              <a:rPr spc="5" dirty="0" err="1"/>
              <a:t>a</a:t>
            </a:r>
            <a:r>
              <a:rPr dirty="0" err="1"/>
              <a:t>t</a:t>
            </a:r>
            <a:r>
              <a:rPr dirty="0"/>
              <a:t>,</a:t>
            </a:r>
            <a:r>
              <a:rPr spc="-65" dirty="0"/>
              <a:t> </a:t>
            </a:r>
            <a:r>
              <a:rPr dirty="0"/>
              <a:t>ma</a:t>
            </a:r>
            <a:r>
              <a:rPr spc="5" dirty="0"/>
              <a:t>s</a:t>
            </a:r>
            <a:r>
              <a:rPr dirty="0"/>
              <a:t>a</a:t>
            </a:r>
            <a:r>
              <a:rPr spc="-35" dirty="0"/>
              <a:t> </a:t>
            </a:r>
            <a:r>
              <a:rPr spc="5" dirty="0"/>
              <a:t>k</a:t>
            </a:r>
            <a:r>
              <a:rPr dirty="0"/>
              <a:t>etibaan,</a:t>
            </a:r>
            <a:r>
              <a:rPr spc="-45" dirty="0"/>
              <a:t> </a:t>
            </a:r>
            <a:r>
              <a:rPr dirty="0"/>
              <a:t>atur</a:t>
            </a:r>
            <a:r>
              <a:rPr spc="-30" dirty="0"/>
              <a:t> </a:t>
            </a:r>
            <a:r>
              <a:rPr spc="5" dirty="0"/>
              <a:t>c</a:t>
            </a:r>
            <a:r>
              <a:rPr dirty="0"/>
              <a:t>ara</a:t>
            </a:r>
            <a:r>
              <a:rPr spc="-30" dirty="0"/>
              <a:t> </a:t>
            </a:r>
            <a:r>
              <a:rPr dirty="0"/>
              <a:t>dan</a:t>
            </a:r>
            <a:r>
              <a:rPr spc="-20" dirty="0"/>
              <a:t> </a:t>
            </a:r>
            <a:r>
              <a:rPr spc="5" dirty="0"/>
              <a:t>k</a:t>
            </a:r>
            <a:r>
              <a:rPr dirty="0"/>
              <a:t>od</a:t>
            </a:r>
            <a:r>
              <a:rPr spc="-30" dirty="0"/>
              <a:t> </a:t>
            </a:r>
            <a:r>
              <a:rPr dirty="0"/>
              <a:t>pa</a:t>
            </a:r>
            <a:r>
              <a:rPr spc="10" dirty="0"/>
              <a:t>k</a:t>
            </a:r>
            <a:r>
              <a:rPr dirty="0"/>
              <a:t>aia</a:t>
            </a:r>
            <a:r>
              <a:rPr spc="-5" dirty="0"/>
              <a:t>n</a:t>
            </a:r>
            <a:r>
              <a:rPr dirty="0"/>
              <a:t>;</a:t>
            </a:r>
          </a:p>
          <a:p>
            <a:pPr marL="1384300" indent="-45720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1384935" algn="l"/>
              </a:tabLst>
            </a:pPr>
            <a:r>
              <a:rPr dirty="0"/>
              <a:t>Su</a:t>
            </a:r>
            <a:r>
              <a:rPr spc="5" dirty="0"/>
              <a:t>s</a:t>
            </a:r>
            <a:r>
              <a:rPr dirty="0"/>
              <a:t>u</a:t>
            </a:r>
            <a:r>
              <a:rPr spc="5" dirty="0"/>
              <a:t>n</a:t>
            </a:r>
            <a:r>
              <a:rPr dirty="0"/>
              <a:t>an</a:t>
            </a:r>
            <a:r>
              <a:rPr spc="-45" dirty="0"/>
              <a:t> </a:t>
            </a:r>
            <a:r>
              <a:rPr dirty="0"/>
              <a:t>temp</a:t>
            </a:r>
            <a:r>
              <a:rPr spc="5" dirty="0"/>
              <a:t>a</a:t>
            </a:r>
            <a:r>
              <a:rPr dirty="0"/>
              <a:t>t</a:t>
            </a:r>
            <a:r>
              <a:rPr spc="-45" dirty="0"/>
              <a:t> </a:t>
            </a:r>
            <a:r>
              <a:rPr dirty="0"/>
              <a:t>d</a:t>
            </a:r>
            <a:r>
              <a:rPr spc="5" dirty="0"/>
              <a:t>u</a:t>
            </a:r>
            <a:r>
              <a:rPr dirty="0"/>
              <a:t>d</a:t>
            </a:r>
            <a:r>
              <a:rPr spc="5" dirty="0"/>
              <a:t>uk</a:t>
            </a:r>
            <a:r>
              <a:rPr dirty="0"/>
              <a:t>,</a:t>
            </a:r>
            <a:r>
              <a:rPr spc="-35" dirty="0"/>
              <a:t> </a:t>
            </a:r>
            <a:r>
              <a:rPr spc="5" dirty="0"/>
              <a:t>k</a:t>
            </a:r>
            <a:r>
              <a:rPr dirty="0"/>
              <a:t>e</a:t>
            </a:r>
            <a:r>
              <a:rPr spc="5" dirty="0"/>
              <a:t>d</a:t>
            </a:r>
            <a:r>
              <a:rPr dirty="0"/>
              <a:t>u</a:t>
            </a:r>
            <a:r>
              <a:rPr spc="5" dirty="0"/>
              <a:t>d</a:t>
            </a:r>
            <a:r>
              <a:rPr dirty="0"/>
              <a:t>u</a:t>
            </a:r>
            <a:r>
              <a:rPr spc="10" dirty="0"/>
              <a:t>k</a:t>
            </a:r>
            <a:r>
              <a:rPr dirty="0"/>
              <a:t>an</a:t>
            </a:r>
            <a:r>
              <a:rPr spc="-45" dirty="0"/>
              <a:t> </a:t>
            </a:r>
            <a:r>
              <a:rPr dirty="0"/>
              <a:t>te</a:t>
            </a:r>
            <a:r>
              <a:rPr spc="-10" dirty="0"/>
              <a:t>t</a:t>
            </a:r>
            <a:r>
              <a:rPr dirty="0"/>
              <a:t>amu;</a:t>
            </a:r>
          </a:p>
          <a:p>
            <a:pPr marL="1384300" indent="-45720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1384935" algn="l"/>
              </a:tabLst>
            </a:pPr>
            <a:r>
              <a:rPr dirty="0"/>
              <a:t>Me</a:t>
            </a:r>
            <a:r>
              <a:rPr spc="5" dirty="0"/>
              <a:t>n</a:t>
            </a:r>
            <a:r>
              <a:rPr dirty="0"/>
              <a:t>u</a:t>
            </a:r>
            <a:r>
              <a:rPr spc="-45" dirty="0"/>
              <a:t> </a:t>
            </a:r>
            <a:r>
              <a:rPr dirty="0"/>
              <a:t>ma</a:t>
            </a:r>
            <a:r>
              <a:rPr spc="10" dirty="0"/>
              <a:t>k</a:t>
            </a:r>
            <a:r>
              <a:rPr dirty="0"/>
              <a:t>a</a:t>
            </a:r>
            <a:r>
              <a:rPr spc="5" dirty="0"/>
              <a:t>n</a:t>
            </a:r>
            <a:r>
              <a:rPr dirty="0"/>
              <a:t>,</a:t>
            </a:r>
            <a:r>
              <a:rPr spc="-45" dirty="0"/>
              <a:t> </a:t>
            </a:r>
            <a:r>
              <a:rPr dirty="0"/>
              <a:t>al</a:t>
            </a:r>
            <a:r>
              <a:rPr spc="5" dirty="0"/>
              <a:t>a</a:t>
            </a:r>
            <a:r>
              <a:rPr dirty="0"/>
              <a:t>h</a:t>
            </a:r>
            <a:r>
              <a:rPr spc="5" dirty="0"/>
              <a:t>a</a:t>
            </a:r>
            <a:r>
              <a:rPr dirty="0"/>
              <a:t>n</a:t>
            </a:r>
            <a:r>
              <a:rPr spc="-20" dirty="0"/>
              <a:t> </a:t>
            </a:r>
            <a:r>
              <a:rPr dirty="0"/>
              <a:t>ma</a:t>
            </a:r>
            <a:r>
              <a:rPr spc="10" dirty="0"/>
              <a:t>k</a:t>
            </a:r>
            <a:r>
              <a:rPr dirty="0"/>
              <a:t>a</a:t>
            </a:r>
            <a:r>
              <a:rPr spc="5" dirty="0"/>
              <a:t>n</a:t>
            </a:r>
            <a:r>
              <a:rPr dirty="0"/>
              <a:t>a</a:t>
            </a:r>
            <a:r>
              <a:rPr spc="5" dirty="0"/>
              <a:t>n</a:t>
            </a:r>
            <a:r>
              <a:rPr dirty="0"/>
              <a:t>,</a:t>
            </a:r>
            <a:r>
              <a:rPr spc="-60" dirty="0"/>
              <a:t> </a:t>
            </a:r>
            <a:r>
              <a:rPr i="1" spc="5" dirty="0">
                <a:latin typeface="Arial"/>
                <a:cs typeface="Arial"/>
              </a:rPr>
              <a:t>v</a:t>
            </a:r>
            <a:r>
              <a:rPr i="1" dirty="0">
                <a:latin typeface="Arial"/>
                <a:cs typeface="Arial"/>
              </a:rPr>
              <a:t>e</a:t>
            </a:r>
            <a:r>
              <a:rPr i="1" spc="5" dirty="0">
                <a:latin typeface="Arial"/>
                <a:cs typeface="Arial"/>
              </a:rPr>
              <a:t>g</a:t>
            </a:r>
            <a:r>
              <a:rPr i="1" dirty="0">
                <a:latin typeface="Arial"/>
                <a:cs typeface="Arial"/>
              </a:rPr>
              <a:t>eta</a:t>
            </a:r>
            <a:r>
              <a:rPr i="1" spc="5" dirty="0">
                <a:latin typeface="Arial"/>
                <a:cs typeface="Arial"/>
              </a:rPr>
              <a:t>r</a:t>
            </a:r>
            <a:r>
              <a:rPr i="1" dirty="0">
                <a:latin typeface="Arial"/>
                <a:cs typeface="Arial"/>
              </a:rPr>
              <a:t>ian</a:t>
            </a:r>
            <a:r>
              <a:rPr i="1" spc="-45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/</a:t>
            </a:r>
            <a:r>
              <a:rPr i="1" spc="-1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no</a:t>
            </a:r>
            <a:r>
              <a:rPr i="1" spc="-5" dirty="0">
                <a:latin typeface="Arial"/>
                <a:cs typeface="Arial"/>
              </a:rPr>
              <a:t>n</a:t>
            </a:r>
            <a:r>
              <a:rPr i="1" dirty="0">
                <a:latin typeface="Arial"/>
                <a:cs typeface="Arial"/>
              </a:rPr>
              <a:t>-</a:t>
            </a:r>
            <a:r>
              <a:rPr i="1" spc="5" dirty="0">
                <a:latin typeface="Arial"/>
                <a:cs typeface="Arial"/>
              </a:rPr>
              <a:t>v</a:t>
            </a:r>
            <a:r>
              <a:rPr i="1" dirty="0">
                <a:latin typeface="Arial"/>
                <a:cs typeface="Arial"/>
              </a:rPr>
              <a:t>e</a:t>
            </a:r>
            <a:r>
              <a:rPr i="1" spc="5" dirty="0">
                <a:latin typeface="Arial"/>
                <a:cs typeface="Arial"/>
              </a:rPr>
              <a:t>g</a:t>
            </a:r>
            <a:r>
              <a:rPr i="1" dirty="0">
                <a:latin typeface="Arial"/>
                <a:cs typeface="Arial"/>
              </a:rPr>
              <a:t>etaria</a:t>
            </a:r>
            <a:r>
              <a:rPr i="1" spc="-10" dirty="0">
                <a:latin typeface="Arial"/>
                <a:cs typeface="Arial"/>
              </a:rPr>
              <a:t>n</a:t>
            </a:r>
            <a:r>
              <a:rPr dirty="0"/>
              <a:t>.</a:t>
            </a:r>
          </a:p>
          <a:p>
            <a:pPr>
              <a:lnSpc>
                <a:spcPct val="100000"/>
              </a:lnSpc>
            </a:pPr>
            <a:endParaRPr dirty="0"/>
          </a:p>
          <a:p>
            <a:pPr marL="469900" marR="5080" indent="-457200">
              <a:lnSpc>
                <a:spcPct val="100000"/>
              </a:lnSpc>
              <a:spcBef>
                <a:spcPts val="1420"/>
              </a:spcBef>
              <a:buAutoNum type="arabicPeriod" startAt="4"/>
              <a:tabLst>
                <a:tab pos="470534" algn="l"/>
                <a:tab pos="2259330" algn="l"/>
                <a:tab pos="3484879" algn="l"/>
                <a:tab pos="4457065" algn="l"/>
                <a:tab pos="7426325" algn="l"/>
                <a:tab pos="7761605" algn="l"/>
                <a:tab pos="8509000" algn="l"/>
              </a:tabLst>
            </a:pPr>
            <a:r>
              <a:rPr dirty="0"/>
              <a:t>Memaklu</a:t>
            </a:r>
            <a:r>
              <a:rPr spc="-10" dirty="0"/>
              <a:t>m</a:t>
            </a:r>
            <a:r>
              <a:rPr spc="5" dirty="0"/>
              <a:t>k</a:t>
            </a:r>
            <a:r>
              <a:rPr spc="-10" dirty="0"/>
              <a:t>a</a:t>
            </a:r>
            <a:r>
              <a:rPr dirty="0"/>
              <a:t>n	</a:t>
            </a:r>
            <a:r>
              <a:rPr spc="5" dirty="0"/>
              <a:t>s</a:t>
            </a:r>
            <a:r>
              <a:rPr spc="-10" dirty="0"/>
              <a:t>e</a:t>
            </a:r>
            <a:r>
              <a:rPr spc="5" dirty="0"/>
              <a:t>k</a:t>
            </a:r>
            <a:r>
              <a:rPr dirty="0"/>
              <a:t>iranya	b</a:t>
            </a:r>
            <a:r>
              <a:rPr spc="5" dirty="0"/>
              <a:t>e</a:t>
            </a:r>
            <a:r>
              <a:rPr dirty="0"/>
              <a:t>rlaku	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pe</a:t>
            </a:r>
            <a:r>
              <a:rPr spc="-2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bat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pc="-2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an/ </a:t>
            </a:r>
            <a:r>
              <a:rPr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err="1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pc="5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pc="-20" dirty="0" err="1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pc="-35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pc="5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pc="-10" dirty="0" err="1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dirty="0" err="1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/>
              <a:t>di	</a:t>
            </a:r>
            <a:r>
              <a:rPr dirty="0" err="1"/>
              <a:t>pi</a:t>
            </a:r>
            <a:r>
              <a:rPr spc="5" dirty="0" err="1"/>
              <a:t>h</a:t>
            </a:r>
            <a:r>
              <a:rPr dirty="0" err="1"/>
              <a:t>ak</a:t>
            </a:r>
            <a:r>
              <a:rPr lang="en-US" dirty="0"/>
              <a:t> </a:t>
            </a:r>
            <a:r>
              <a:rPr dirty="0"/>
              <a:t>V</a:t>
            </a:r>
            <a:r>
              <a:rPr spc="-10" dirty="0"/>
              <a:t>I</a:t>
            </a:r>
            <a:r>
              <a:rPr dirty="0"/>
              <a:t>P </a:t>
            </a:r>
            <a:r>
              <a:rPr spc="5" dirty="0"/>
              <a:t>k</a:t>
            </a:r>
            <a:r>
              <a:rPr dirty="0"/>
              <a:t>e</a:t>
            </a:r>
            <a:r>
              <a:rPr spc="5" dirty="0"/>
              <a:t>p</a:t>
            </a:r>
            <a:r>
              <a:rPr dirty="0"/>
              <a:t>a</a:t>
            </a:r>
            <a:r>
              <a:rPr spc="5" dirty="0"/>
              <a:t>d</a:t>
            </a:r>
            <a:r>
              <a:rPr dirty="0"/>
              <a:t>a</a:t>
            </a:r>
          </a:p>
          <a:p>
            <a:pPr marL="1390650" lvl="1" indent="-46355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1391285" algn="l"/>
              </a:tabLst>
            </a:pPr>
            <a:r>
              <a:rPr sz="2000" dirty="0">
                <a:latin typeface="Arial"/>
                <a:cs typeface="Arial"/>
              </a:rPr>
              <a:t>Peng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nj</a:t>
            </a:r>
            <a:r>
              <a:rPr sz="2000" spc="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atau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urus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etia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5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uk;</a:t>
            </a:r>
          </a:p>
          <a:p>
            <a:pPr marL="1390650" lvl="1" indent="-46355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1391285" algn="l"/>
              </a:tabLst>
            </a:pPr>
            <a:r>
              <a:rPr sz="2000" dirty="0">
                <a:latin typeface="Arial"/>
                <a:cs typeface="Arial"/>
              </a:rPr>
              <a:t>H</a:t>
            </a:r>
            <a:r>
              <a:rPr sz="2000" spc="5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/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tuan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ruma</a:t>
            </a:r>
            <a:r>
              <a:rPr sz="2000" spc="-5" dirty="0">
                <a:latin typeface="Arial"/>
                <a:cs typeface="Arial"/>
              </a:rPr>
              <a:t>h</a:t>
            </a:r>
            <a:r>
              <a:rPr sz="2000" dirty="0">
                <a:latin typeface="Arial"/>
                <a:cs typeface="Arial"/>
              </a:rPr>
              <a:t>;</a:t>
            </a:r>
          </a:p>
          <a:p>
            <a:pPr marL="1390650" lvl="1" indent="-463550">
              <a:lnSpc>
                <a:spcPct val="100000"/>
              </a:lnSpc>
              <a:spcBef>
                <a:spcPts val="1200"/>
              </a:spcBef>
              <a:buAutoNum type="alphaLcParenR"/>
              <a:tabLst>
                <a:tab pos="1391285" algn="l"/>
              </a:tabLst>
            </a:pPr>
            <a:r>
              <a:rPr sz="2000" dirty="0">
                <a:latin typeface="Arial"/>
                <a:cs typeface="Arial"/>
              </a:rPr>
              <a:t>Ke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el</a:t>
            </a:r>
            <a:r>
              <a:rPr sz="2000" spc="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mata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.</a:t>
            </a:r>
          </a:p>
          <a:p>
            <a:pPr lvl="1">
              <a:lnSpc>
                <a:spcPct val="100000"/>
              </a:lnSpc>
              <a:buFont typeface="Arial"/>
              <a:buAutoNum type="alphaLcParenR"/>
            </a:pPr>
            <a:endParaRPr sz="20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20"/>
              </a:spcBef>
              <a:buAutoNum type="arabicPeriod" startAt="4"/>
              <a:tabLst>
                <a:tab pos="470534" algn="l"/>
              </a:tabLst>
            </a:pPr>
            <a:r>
              <a:rPr dirty="0"/>
              <a:t>Mo</a:t>
            </a:r>
            <a:r>
              <a:rPr spc="5" dirty="0"/>
              <a:t>d</a:t>
            </a:r>
            <a:r>
              <a:rPr dirty="0"/>
              <a:t>e</a:t>
            </a:r>
            <a:r>
              <a:rPr spc="-45" dirty="0"/>
              <a:t> </a:t>
            </a:r>
            <a:r>
              <a:rPr i="1" dirty="0">
                <a:latin typeface="Arial"/>
                <a:cs typeface="Arial"/>
              </a:rPr>
              <a:t>“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i="1" spc="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all”</a:t>
            </a:r>
            <a:r>
              <a:rPr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i="1" spc="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tan</a:t>
            </a:r>
            <a:r>
              <a:rPr i="1" spc="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by”</a:t>
            </a:r>
          </a:p>
        </p:txBody>
      </p:sp>
      <p:sp>
        <p:nvSpPr>
          <p:cNvPr id="6" name="object 6"/>
          <p:cNvSpPr/>
          <p:nvPr/>
        </p:nvSpPr>
        <p:spPr>
          <a:xfrm>
            <a:off x="7874507" y="496823"/>
            <a:ext cx="722376" cy="742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53261" y="966917"/>
            <a:ext cx="6700012" cy="3284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21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7850" y="2024126"/>
            <a:ext cx="3302000" cy="3614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01456" y="496823"/>
            <a:ext cx="722376" cy="74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0243" y="966275"/>
            <a:ext cx="8179977" cy="329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338067" y="1764684"/>
          <a:ext cx="5014971" cy="39587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40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409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1304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1.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SEBE</a:t>
                      </a:r>
                      <a:r>
                        <a:rPr sz="3200" spc="-30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M</a:t>
                      </a:r>
                      <a:r>
                        <a:rPr sz="32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KETIB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AN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9310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2.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SEMASA</a:t>
                      </a:r>
                      <a:r>
                        <a:rPr sz="3200" spc="-1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KETIB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AN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9124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3.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PERGERAKAN</a:t>
                      </a:r>
                      <a:r>
                        <a:rPr sz="32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E H</a:t>
                      </a:r>
                      <a:r>
                        <a:rPr sz="3200" spc="-25" dirty="0">
                          <a:latin typeface="Tw Cen MT Condensed Extra Bold"/>
                          <a:cs typeface="Tw Cen MT Condensed Extra Bold"/>
                        </a:rPr>
                        <a:t>O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TEL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9399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4.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KETIBAA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3200" spc="-3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DI H</a:t>
                      </a:r>
                      <a:r>
                        <a:rPr sz="3200" spc="-30" dirty="0">
                          <a:latin typeface="Tw Cen MT Condensed Extra Bold"/>
                          <a:cs typeface="Tw Cen MT Condensed Extra Bold"/>
                        </a:rPr>
                        <a:t>O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TEL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9090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5.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PERGERAKAN</a:t>
                      </a:r>
                      <a:r>
                        <a:rPr sz="32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E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MAJ</a:t>
                      </a:r>
                      <a:r>
                        <a:rPr sz="3200" spc="10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IS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9285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6.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KETIB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AN</a:t>
                      </a:r>
                      <a:r>
                        <a:rPr sz="3200" spc="-3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E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M</a:t>
                      </a:r>
                      <a:r>
                        <a:rPr sz="3200" spc="10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J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IS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1279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7.</a:t>
                      </a:r>
                      <a:endParaRPr sz="32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0">
                        <a:lnSpc>
                          <a:spcPct val="100000"/>
                        </a:lnSpc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BERLE</a:t>
                      </a:r>
                      <a:r>
                        <a:rPr sz="3200" spc="-155" dirty="0">
                          <a:latin typeface="Tw Cen MT Condensed Extra Bold"/>
                          <a:cs typeface="Tw Cen MT Condensed Extra Bold"/>
                        </a:rPr>
                        <a:t>P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AS PU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ANG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838200" y="1598514"/>
            <a:ext cx="8626475" cy="39503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116830">
              <a:spcBef>
                <a:spcPts val="600"/>
              </a:spcBef>
              <a:spcAft>
                <a:spcPts val="600"/>
              </a:spcAft>
            </a:pPr>
            <a:r>
              <a:rPr sz="2200" spc="-160" dirty="0" err="1">
                <a:cs typeface="Arial" panose="020B0604020202020204" pitchFamily="34" charset="0"/>
              </a:rPr>
              <a:t>S</a:t>
            </a:r>
            <a:r>
              <a:rPr sz="2200" spc="-155" dirty="0" err="1">
                <a:cs typeface="Arial" panose="020B0604020202020204" pitchFamily="34" charset="0"/>
              </a:rPr>
              <a:t>usuna</a:t>
            </a:r>
            <a:r>
              <a:rPr sz="2200" dirty="0" err="1">
                <a:cs typeface="Arial" panose="020B0604020202020204" pitchFamily="34" charset="0"/>
              </a:rPr>
              <a:t>n</a:t>
            </a:r>
            <a:r>
              <a:rPr sz="2200" spc="-275" dirty="0">
                <a:cs typeface="Arial" panose="020B0604020202020204" pitchFamily="34" charset="0"/>
              </a:rPr>
              <a:t> </a:t>
            </a:r>
            <a:r>
              <a:rPr sz="2200" spc="-215" dirty="0" err="1">
                <a:cs typeface="Arial" panose="020B0604020202020204" pitchFamily="34" charset="0"/>
              </a:rPr>
              <a:t>k</a:t>
            </a:r>
            <a:r>
              <a:rPr sz="2200" spc="-155" dirty="0" err="1">
                <a:cs typeface="Arial" panose="020B0604020202020204" pitchFamily="34" charset="0"/>
              </a:rPr>
              <a:t>ende</a:t>
            </a:r>
            <a:r>
              <a:rPr sz="2200" spc="-120" dirty="0" err="1">
                <a:cs typeface="Arial" panose="020B0604020202020204" pitchFamily="34" charset="0"/>
              </a:rPr>
              <a:t>r</a:t>
            </a:r>
            <a:r>
              <a:rPr sz="2200" spc="-155" dirty="0" err="1">
                <a:cs typeface="Arial" panose="020B0604020202020204" pitchFamily="34" charset="0"/>
              </a:rPr>
              <a:t>aa</a:t>
            </a:r>
            <a:r>
              <a:rPr sz="2200" dirty="0" err="1">
                <a:cs typeface="Arial" panose="020B0604020202020204" pitchFamily="34" charset="0"/>
              </a:rPr>
              <a:t>n</a:t>
            </a:r>
            <a:r>
              <a:rPr sz="2200" spc="-265" dirty="0">
                <a:cs typeface="Arial" panose="020B0604020202020204" pitchFamily="34" charset="0"/>
              </a:rPr>
              <a:t> </a:t>
            </a:r>
            <a:r>
              <a:rPr sz="2200" spc="-5" dirty="0">
                <a:cs typeface="Arial" panose="020B0604020202020204" pitchFamily="34" charset="0"/>
              </a:rPr>
              <a:t>/</a:t>
            </a:r>
            <a:r>
              <a:rPr sz="2200" spc="-325" dirty="0">
                <a:cs typeface="Arial" panose="020B0604020202020204" pitchFamily="34" charset="0"/>
              </a:rPr>
              <a:t> </a:t>
            </a:r>
            <a:r>
              <a:rPr sz="2200" spc="-155" dirty="0">
                <a:cs typeface="Arial" panose="020B0604020202020204" pitchFamily="34" charset="0"/>
              </a:rPr>
              <a:t>mo</a:t>
            </a:r>
            <a:r>
              <a:rPr sz="2200" spc="-160" dirty="0">
                <a:cs typeface="Arial" panose="020B0604020202020204" pitchFamily="34" charset="0"/>
              </a:rPr>
              <a:t>t</a:t>
            </a:r>
            <a:r>
              <a:rPr sz="2200" spc="-155" dirty="0">
                <a:cs typeface="Arial" panose="020B0604020202020204" pitchFamily="34" charset="0"/>
              </a:rPr>
              <a:t>o</a:t>
            </a:r>
            <a:r>
              <a:rPr sz="2200" spc="-120" dirty="0">
                <a:cs typeface="Arial" panose="020B0604020202020204" pitchFamily="34" charset="0"/>
              </a:rPr>
              <a:t>r</a:t>
            </a:r>
            <a:r>
              <a:rPr sz="2200" spc="-155" dirty="0">
                <a:cs typeface="Arial" panose="020B0604020202020204" pitchFamily="34" charset="0"/>
              </a:rPr>
              <a:t>cad</a:t>
            </a:r>
            <a:r>
              <a:rPr sz="2200" dirty="0">
                <a:cs typeface="Arial" panose="020B0604020202020204" pitchFamily="34" charset="0"/>
              </a:rPr>
              <a:t>e </a:t>
            </a:r>
            <a:endParaRPr lang="en-US" sz="2200" dirty="0">
              <a:cs typeface="Arial" panose="020B0604020202020204" pitchFamily="34" charset="0"/>
            </a:endParaRPr>
          </a:p>
          <a:p>
            <a:pPr marL="12700" marR="5116830">
              <a:spcBef>
                <a:spcPts val="600"/>
              </a:spcBef>
              <a:spcAft>
                <a:spcPts val="600"/>
              </a:spcAft>
            </a:pPr>
            <a:r>
              <a:rPr sz="2200" dirty="0" err="1">
                <a:cs typeface="Arial" panose="020B0604020202020204" pitchFamily="34" charset="0"/>
              </a:rPr>
              <a:t>Ka</a:t>
            </a:r>
            <a:r>
              <a:rPr sz="2200" spc="75" dirty="0" err="1">
                <a:cs typeface="Arial" panose="020B0604020202020204" pitchFamily="34" charset="0"/>
              </a:rPr>
              <a:t>r</a:t>
            </a:r>
            <a:r>
              <a:rPr sz="2200" dirty="0" err="1">
                <a:cs typeface="Arial" panose="020B0604020202020204" pitchFamily="34" charset="0"/>
              </a:rPr>
              <a:t>pet</a:t>
            </a:r>
            <a:r>
              <a:rPr sz="2200" spc="-5" dirty="0">
                <a:cs typeface="Arial" panose="020B0604020202020204" pitchFamily="34" charset="0"/>
              </a:rPr>
              <a:t> </a:t>
            </a:r>
            <a:r>
              <a:rPr sz="2200" dirty="0" err="1">
                <a:cs typeface="Arial" panose="020B0604020202020204" pitchFamily="34" charset="0"/>
              </a:rPr>
              <a:t>me</a:t>
            </a:r>
            <a:r>
              <a:rPr sz="2200" spc="40" dirty="0" err="1">
                <a:cs typeface="Arial" panose="020B0604020202020204" pitchFamily="34" charset="0"/>
              </a:rPr>
              <a:t>r</a:t>
            </a:r>
            <a:r>
              <a:rPr sz="2200" dirty="0" err="1">
                <a:cs typeface="Arial" panose="020B0604020202020204" pitchFamily="34" charset="0"/>
              </a:rPr>
              <a:t>ah</a:t>
            </a:r>
            <a:r>
              <a:rPr sz="2200" spc="-10" dirty="0">
                <a:cs typeface="Arial" panose="020B0604020202020204" pitchFamily="34" charset="0"/>
              </a:rPr>
              <a:t> </a:t>
            </a:r>
            <a:r>
              <a:rPr sz="2200" dirty="0" err="1">
                <a:cs typeface="Arial" panose="020B0604020202020204" pitchFamily="34" charset="0"/>
              </a:rPr>
              <a:t>dan</a:t>
            </a:r>
            <a:r>
              <a:rPr sz="2200" dirty="0">
                <a:cs typeface="Arial" panose="020B0604020202020204" pitchFamily="34" charset="0"/>
              </a:rPr>
              <a:t> </a:t>
            </a:r>
            <a:r>
              <a:rPr sz="2200" dirty="0" err="1">
                <a:cs typeface="Arial" panose="020B0604020202020204" pitchFamily="34" charset="0"/>
              </a:rPr>
              <a:t>bende</a:t>
            </a:r>
            <a:r>
              <a:rPr sz="2200" spc="40" dirty="0" err="1">
                <a:cs typeface="Arial" panose="020B0604020202020204" pitchFamily="34" charset="0"/>
              </a:rPr>
              <a:t>r</a:t>
            </a:r>
            <a:r>
              <a:rPr sz="2200" dirty="0" err="1">
                <a:cs typeface="Arial" panose="020B0604020202020204" pitchFamily="34" charset="0"/>
              </a:rPr>
              <a:t>a</a:t>
            </a:r>
            <a:r>
              <a:rPr sz="2200" dirty="0">
                <a:cs typeface="Arial" panose="020B0604020202020204" pitchFamily="34" charset="0"/>
              </a:rPr>
              <a:t> di</a:t>
            </a:r>
            <a:r>
              <a:rPr sz="2200" spc="-10" dirty="0">
                <a:cs typeface="Arial" panose="020B0604020202020204" pitchFamily="34" charset="0"/>
              </a:rPr>
              <a:t> </a:t>
            </a:r>
            <a:r>
              <a:rPr sz="2200" dirty="0" err="1">
                <a:cs typeface="Arial" panose="020B0604020202020204" pitchFamily="34" charset="0"/>
              </a:rPr>
              <a:t>l</a:t>
            </a:r>
            <a:r>
              <a:rPr sz="2200" spc="10" dirty="0" err="1">
                <a:cs typeface="Arial" panose="020B0604020202020204" pitchFamily="34" charset="0"/>
              </a:rPr>
              <a:t>a</a:t>
            </a:r>
            <a:r>
              <a:rPr sz="2200" dirty="0" err="1">
                <a:cs typeface="Arial" panose="020B0604020202020204" pitchFamily="34" charset="0"/>
              </a:rPr>
              <a:t>pangan</a:t>
            </a:r>
            <a:r>
              <a:rPr sz="2200" dirty="0">
                <a:cs typeface="Arial" panose="020B0604020202020204" pitchFamily="34" charset="0"/>
              </a:rPr>
              <a:t> </a:t>
            </a:r>
            <a:r>
              <a:rPr sz="2200" spc="-5" dirty="0" err="1">
                <a:cs typeface="Arial" panose="020B0604020202020204" pitchFamily="34" charset="0"/>
              </a:rPr>
              <a:t>te</a:t>
            </a:r>
            <a:r>
              <a:rPr sz="2200" dirty="0" err="1">
                <a:cs typeface="Arial" panose="020B0604020202020204" pitchFamily="34" charset="0"/>
              </a:rPr>
              <a:t>rbang</a:t>
            </a:r>
            <a:r>
              <a:rPr sz="2200" dirty="0">
                <a:cs typeface="Arial" panose="020B0604020202020204" pitchFamily="34" charset="0"/>
              </a:rPr>
              <a:t> </a:t>
            </a:r>
            <a:endParaRPr lang="en-US" sz="2200" dirty="0">
              <a:cs typeface="Arial" panose="020B0604020202020204" pitchFamily="34" charset="0"/>
            </a:endParaRPr>
          </a:p>
          <a:p>
            <a:pPr marL="12700" marR="5116830">
              <a:spcBef>
                <a:spcPts val="600"/>
              </a:spcBef>
              <a:spcAft>
                <a:spcPts val="600"/>
              </a:spcAft>
            </a:pPr>
            <a:r>
              <a:rPr sz="2200" spc="-155" dirty="0" err="1">
                <a:cs typeface="Arial" panose="020B0604020202020204" pitchFamily="34" charset="0"/>
              </a:rPr>
              <a:t>Ka</a:t>
            </a:r>
            <a:r>
              <a:rPr sz="2200" spc="-180" dirty="0" err="1">
                <a:cs typeface="Arial" panose="020B0604020202020204" pitchFamily="34" charset="0"/>
              </a:rPr>
              <a:t>w</a:t>
            </a:r>
            <a:r>
              <a:rPr sz="2200" spc="-155" dirty="0" err="1">
                <a:cs typeface="Arial" panose="020B0604020202020204" pitchFamily="34" charset="0"/>
              </a:rPr>
              <a:t>ala</a:t>
            </a:r>
            <a:r>
              <a:rPr sz="2200" dirty="0" err="1">
                <a:cs typeface="Arial" panose="020B0604020202020204" pitchFamily="34" charset="0"/>
              </a:rPr>
              <a:t>n</a:t>
            </a:r>
            <a:r>
              <a:rPr sz="2200" spc="-275" dirty="0">
                <a:cs typeface="Arial" panose="020B0604020202020204" pitchFamily="34" charset="0"/>
              </a:rPr>
              <a:t> </a:t>
            </a:r>
            <a:r>
              <a:rPr sz="2200" spc="-229" dirty="0" err="1">
                <a:cs typeface="Arial" panose="020B0604020202020204" pitchFamily="34" charset="0"/>
              </a:rPr>
              <a:t>K</a:t>
            </a:r>
            <a:r>
              <a:rPr sz="2200" spc="-155" dirty="0" err="1">
                <a:cs typeface="Arial" panose="020B0604020202020204" pitchFamily="34" charset="0"/>
              </a:rPr>
              <a:t>eho</a:t>
            </a:r>
            <a:r>
              <a:rPr sz="2200" spc="-75" dirty="0" err="1">
                <a:cs typeface="Arial" panose="020B0604020202020204" pitchFamily="34" charset="0"/>
              </a:rPr>
              <a:t>r</a:t>
            </a:r>
            <a:r>
              <a:rPr sz="2200" spc="-155" dirty="0" err="1">
                <a:cs typeface="Arial" panose="020B0604020202020204" pitchFamily="34" charset="0"/>
              </a:rPr>
              <a:t>m</a:t>
            </a:r>
            <a:r>
              <a:rPr sz="2200" spc="-195" dirty="0" err="1">
                <a:cs typeface="Arial" panose="020B0604020202020204" pitchFamily="34" charset="0"/>
              </a:rPr>
              <a:t>a</a:t>
            </a:r>
            <a:r>
              <a:rPr sz="2200" spc="-5" dirty="0" err="1">
                <a:cs typeface="Arial" panose="020B0604020202020204" pitchFamily="34" charset="0"/>
              </a:rPr>
              <a:t>t</a:t>
            </a:r>
            <a:r>
              <a:rPr sz="2200" spc="-250" dirty="0">
                <a:cs typeface="Arial" panose="020B0604020202020204" pitchFamily="34" charset="0"/>
              </a:rPr>
              <a:t> </a:t>
            </a:r>
            <a:r>
              <a:rPr sz="2200" spc="-155" dirty="0" err="1">
                <a:cs typeface="Arial" panose="020B0604020202020204" pitchFamily="34" charset="0"/>
              </a:rPr>
              <a:t>U</a:t>
            </a:r>
            <a:r>
              <a:rPr sz="2200" spc="-160" dirty="0" err="1">
                <a:cs typeface="Arial" panose="020B0604020202020204" pitchFamily="34" charset="0"/>
              </a:rPr>
              <a:t>t</a:t>
            </a:r>
            <a:r>
              <a:rPr sz="2200" spc="-155" dirty="0" err="1">
                <a:cs typeface="Arial" panose="020B0604020202020204" pitchFamily="34" charset="0"/>
              </a:rPr>
              <a:t>am</a:t>
            </a:r>
            <a:r>
              <a:rPr sz="2200" dirty="0" err="1">
                <a:cs typeface="Arial" panose="020B0604020202020204" pitchFamily="34" charset="0"/>
              </a:rPr>
              <a:t>a</a:t>
            </a:r>
            <a:r>
              <a:rPr sz="2200" spc="-290" dirty="0">
                <a:cs typeface="Arial" panose="020B0604020202020204" pitchFamily="34" charset="0"/>
              </a:rPr>
              <a:t> </a:t>
            </a:r>
            <a:r>
              <a:rPr sz="2200" spc="-5" dirty="0">
                <a:cs typeface="Arial" panose="020B0604020202020204" pitchFamily="34" charset="0"/>
              </a:rPr>
              <a:t>/ </a:t>
            </a:r>
            <a:r>
              <a:rPr sz="2200" i="1" spc="-210" dirty="0">
                <a:cs typeface="Arial" panose="020B0604020202020204" pitchFamily="34" charset="0"/>
              </a:rPr>
              <a:t>“</a:t>
            </a:r>
            <a:r>
              <a:rPr sz="2200" i="1" spc="-215" dirty="0">
                <a:cs typeface="Arial" panose="020B0604020202020204" pitchFamily="34" charset="0"/>
              </a:rPr>
              <a:t>s</a:t>
            </a:r>
            <a:r>
              <a:rPr sz="2200" i="1" spc="-200" dirty="0">
                <a:cs typeface="Arial" panose="020B0604020202020204" pitchFamily="34" charset="0"/>
              </a:rPr>
              <a:t>t</a:t>
            </a:r>
            <a:r>
              <a:rPr sz="2200" i="1" spc="-265" dirty="0">
                <a:cs typeface="Arial" panose="020B0604020202020204" pitchFamily="34" charset="0"/>
              </a:rPr>
              <a:t>a</a:t>
            </a:r>
            <a:r>
              <a:rPr sz="2200" i="1" spc="-200" dirty="0">
                <a:cs typeface="Arial" panose="020B0604020202020204" pitchFamily="34" charset="0"/>
              </a:rPr>
              <a:t>t</a:t>
            </a:r>
            <a:r>
              <a:rPr sz="2200" i="1" spc="-190" dirty="0">
                <a:cs typeface="Arial" panose="020B0604020202020204" pitchFamily="34" charset="0"/>
              </a:rPr>
              <a:t>i</a:t>
            </a:r>
            <a:r>
              <a:rPr sz="2200" i="1" spc="-70" dirty="0">
                <a:cs typeface="Arial" panose="020B0604020202020204" pitchFamily="34" charset="0"/>
              </a:rPr>
              <a:t>c</a:t>
            </a:r>
            <a:r>
              <a:rPr sz="2200" i="1" spc="-330" dirty="0">
                <a:cs typeface="Arial" panose="020B0604020202020204" pitchFamily="34" charset="0"/>
              </a:rPr>
              <a:t> </a:t>
            </a:r>
            <a:r>
              <a:rPr sz="2200" i="1" spc="-225" dirty="0">
                <a:cs typeface="Arial" panose="020B0604020202020204" pitchFamily="34" charset="0"/>
              </a:rPr>
              <a:t>gua</a:t>
            </a:r>
            <a:r>
              <a:rPr sz="2200" i="1" spc="-150" dirty="0">
                <a:cs typeface="Arial" panose="020B0604020202020204" pitchFamily="34" charset="0"/>
              </a:rPr>
              <a:t>r</a:t>
            </a:r>
            <a:r>
              <a:rPr sz="2200" i="1" spc="-235" dirty="0">
                <a:cs typeface="Arial" panose="020B0604020202020204" pitchFamily="34" charset="0"/>
              </a:rPr>
              <a:t>d</a:t>
            </a:r>
            <a:r>
              <a:rPr sz="2200" i="1" spc="-50" dirty="0">
                <a:cs typeface="Arial" panose="020B0604020202020204" pitchFamily="34" charset="0"/>
              </a:rPr>
              <a:t>”</a:t>
            </a:r>
            <a:endParaRPr sz="2200" dirty="0">
              <a:cs typeface="Arial" panose="020B0604020202020204" pitchFamily="34" charset="0"/>
            </a:endParaRPr>
          </a:p>
          <a:p>
            <a:pPr marL="4801235" marR="5080">
              <a:lnSpc>
                <a:spcPct val="185300"/>
              </a:lnSpc>
              <a:spcBef>
                <a:spcPts val="600"/>
              </a:spcBef>
              <a:spcAft>
                <a:spcPts val="600"/>
              </a:spcAft>
            </a:pPr>
            <a:r>
              <a:rPr sz="2200" i="1" spc="-45" dirty="0">
                <a:cs typeface="Tw Cen MT Condensed Extra Bold"/>
              </a:rPr>
              <a:t>“</a:t>
            </a:r>
            <a:r>
              <a:rPr sz="2200" b="1" i="1" spc="-280" dirty="0">
                <a:cs typeface="Arial" panose="020B0604020202020204" pitchFamily="34" charset="0"/>
              </a:rPr>
              <a:t>R</a:t>
            </a:r>
            <a:r>
              <a:rPr sz="2200" b="1" i="1" spc="-229" dirty="0">
                <a:cs typeface="Arial" panose="020B0604020202020204" pitchFamily="34" charset="0"/>
              </a:rPr>
              <a:t>e</a:t>
            </a:r>
            <a:r>
              <a:rPr sz="2200" b="1" i="1" spc="-204" dirty="0">
                <a:cs typeface="Arial" panose="020B0604020202020204" pitchFamily="34" charset="0"/>
              </a:rPr>
              <a:t>f</a:t>
            </a:r>
            <a:r>
              <a:rPr sz="2200" b="1" i="1" spc="-175" dirty="0">
                <a:cs typeface="Arial" panose="020B0604020202020204" pitchFamily="34" charset="0"/>
              </a:rPr>
              <a:t>r</a:t>
            </a:r>
            <a:r>
              <a:rPr sz="2200" b="1" i="1" spc="-229" dirty="0">
                <a:cs typeface="Arial" panose="020B0604020202020204" pitchFamily="34" charset="0"/>
              </a:rPr>
              <a:t>e</a:t>
            </a:r>
            <a:r>
              <a:rPr sz="2200" b="1" i="1" spc="-220" dirty="0">
                <a:cs typeface="Arial" panose="020B0604020202020204" pitchFamily="34" charset="0"/>
              </a:rPr>
              <a:t>s</a:t>
            </a:r>
            <a:r>
              <a:rPr sz="2200" b="1" i="1" spc="-235" dirty="0">
                <a:cs typeface="Arial" panose="020B0604020202020204" pitchFamily="34" charset="0"/>
              </a:rPr>
              <a:t>hmen</a:t>
            </a:r>
            <a:r>
              <a:rPr sz="2200" b="1" i="1" spc="-200" dirty="0">
                <a:cs typeface="Arial" panose="020B0604020202020204" pitchFamily="34" charset="0"/>
              </a:rPr>
              <a:t>t</a:t>
            </a:r>
            <a:r>
              <a:rPr sz="2200" b="1" i="1" spc="-50" dirty="0">
                <a:cs typeface="Arial" panose="020B0604020202020204" pitchFamily="34" charset="0"/>
              </a:rPr>
              <a:t>”</a:t>
            </a:r>
            <a:r>
              <a:rPr sz="2200" b="1" i="1" spc="-285" dirty="0">
                <a:cs typeface="Arial" panose="020B0604020202020204" pitchFamily="34" charset="0"/>
              </a:rPr>
              <a:t> </a:t>
            </a:r>
            <a:r>
              <a:rPr sz="2200" b="1" spc="-160" dirty="0">
                <a:cs typeface="Arial" panose="020B0604020202020204" pitchFamily="34" charset="0"/>
              </a:rPr>
              <a:t>d</a:t>
            </a:r>
            <a:r>
              <a:rPr sz="2200" b="1" dirty="0">
                <a:cs typeface="Arial" panose="020B0604020202020204" pitchFamily="34" charset="0"/>
              </a:rPr>
              <a:t>i</a:t>
            </a:r>
            <a:r>
              <a:rPr sz="2200" b="1" spc="-300" dirty="0">
                <a:cs typeface="Arial" panose="020B0604020202020204" pitchFamily="34" charset="0"/>
              </a:rPr>
              <a:t> </a:t>
            </a:r>
            <a:r>
              <a:rPr sz="2200" b="1" spc="-160" dirty="0">
                <a:cs typeface="Arial" panose="020B0604020202020204" pitchFamily="34" charset="0"/>
              </a:rPr>
              <a:t>b</a:t>
            </a:r>
            <a:r>
              <a:rPr sz="2200" b="1" spc="-155" dirty="0">
                <a:cs typeface="Arial" panose="020B0604020202020204" pitchFamily="34" charset="0"/>
              </a:rPr>
              <a:t>ili</a:t>
            </a:r>
            <a:r>
              <a:rPr sz="2200" b="1" dirty="0">
                <a:cs typeface="Arial" panose="020B0604020202020204" pitchFamily="34" charset="0"/>
              </a:rPr>
              <a:t>k</a:t>
            </a:r>
            <a:r>
              <a:rPr sz="2200" b="1" spc="-280" dirty="0">
                <a:cs typeface="Arial" panose="020B0604020202020204" pitchFamily="34" charset="0"/>
              </a:rPr>
              <a:t> </a:t>
            </a:r>
            <a:r>
              <a:rPr sz="2200" b="1" spc="-160" dirty="0" err="1">
                <a:cs typeface="Arial" panose="020B0604020202020204" pitchFamily="34" charset="0"/>
              </a:rPr>
              <a:t>menun</a:t>
            </a:r>
            <a:r>
              <a:rPr sz="2200" b="1" spc="-145" dirty="0" err="1">
                <a:cs typeface="Arial" panose="020B0604020202020204" pitchFamily="34" charset="0"/>
              </a:rPr>
              <a:t>gg</a:t>
            </a:r>
            <a:r>
              <a:rPr sz="2200" b="1" dirty="0" err="1">
                <a:cs typeface="Arial" panose="020B0604020202020204" pitchFamily="34" charset="0"/>
              </a:rPr>
              <a:t>u</a:t>
            </a:r>
            <a:r>
              <a:rPr sz="2200" b="1" dirty="0">
                <a:cs typeface="Arial" panose="020B0604020202020204" pitchFamily="34" charset="0"/>
              </a:rPr>
              <a:t> </a:t>
            </a:r>
            <a:endParaRPr lang="en-US" sz="2200" b="1" dirty="0">
              <a:cs typeface="Arial" panose="020B0604020202020204" pitchFamily="34" charset="0"/>
            </a:endParaRPr>
          </a:p>
          <a:p>
            <a:pPr marL="4801235" marR="5080">
              <a:spcBef>
                <a:spcPts val="600"/>
              </a:spcBef>
              <a:spcAft>
                <a:spcPts val="600"/>
              </a:spcAft>
            </a:pPr>
            <a:r>
              <a:rPr sz="2200" b="1" spc="-60" dirty="0" err="1">
                <a:cs typeface="Arial" panose="020B0604020202020204" pitchFamily="34" charset="0"/>
              </a:rPr>
              <a:t>K</a:t>
            </a:r>
            <a:r>
              <a:rPr sz="2200" b="1" dirty="0" err="1">
                <a:cs typeface="Arial" panose="020B0604020202020204" pitchFamily="34" charset="0"/>
              </a:rPr>
              <a:t>enal</a:t>
            </a:r>
            <a:r>
              <a:rPr lang="en-US" sz="2200" b="1" dirty="0">
                <a:cs typeface="Arial" panose="020B0604020202020204" pitchFamily="34" charset="0"/>
              </a:rPr>
              <a:t> </a:t>
            </a:r>
            <a:r>
              <a:rPr sz="2200" b="1" spc="-5" dirty="0" err="1">
                <a:cs typeface="Arial" panose="020B0604020202020204" pitchFamily="34" charset="0"/>
              </a:rPr>
              <a:t>pas</a:t>
            </a:r>
            <a:r>
              <a:rPr sz="2200" b="1" dirty="0" err="1">
                <a:cs typeface="Arial" panose="020B0604020202020204" pitchFamily="34" charset="0"/>
              </a:rPr>
              <a:t>ti</a:t>
            </a:r>
            <a:r>
              <a:rPr sz="2200" b="1" spc="-10" dirty="0">
                <a:cs typeface="Arial" panose="020B0604020202020204" pitchFamily="34" charset="0"/>
              </a:rPr>
              <a:t> </a:t>
            </a:r>
            <a:r>
              <a:rPr sz="2200" b="1" i="1" spc="-60" dirty="0">
                <a:cs typeface="Arial" panose="020B0604020202020204" pitchFamily="34" charset="0"/>
              </a:rPr>
              <a:t>“counter</a:t>
            </a:r>
            <a:r>
              <a:rPr sz="2200" b="1" i="1" spc="-30" dirty="0">
                <a:cs typeface="Arial" panose="020B0604020202020204" pitchFamily="34" charset="0"/>
              </a:rPr>
              <a:t> </a:t>
            </a:r>
            <a:r>
              <a:rPr sz="2200" b="1" i="1" spc="-70" dirty="0">
                <a:cs typeface="Arial" panose="020B0604020202020204" pitchFamily="34" charset="0"/>
              </a:rPr>
              <a:t>pa</a:t>
            </a:r>
            <a:r>
              <a:rPr sz="2200" b="1" i="1" spc="40" dirty="0">
                <a:cs typeface="Arial" panose="020B0604020202020204" pitchFamily="34" charset="0"/>
              </a:rPr>
              <a:t>r</a:t>
            </a:r>
            <a:r>
              <a:rPr sz="2200" b="1" i="1" spc="-50" dirty="0">
                <a:cs typeface="Arial" panose="020B0604020202020204" pitchFamily="34" charset="0"/>
              </a:rPr>
              <a:t>t”</a:t>
            </a:r>
            <a:r>
              <a:rPr sz="2200" b="1" i="1" spc="-35" dirty="0">
                <a:cs typeface="Arial" panose="020B0604020202020204" pitchFamily="34" charset="0"/>
              </a:rPr>
              <a:t> </a:t>
            </a:r>
            <a:r>
              <a:rPr sz="2200" b="1" spc="-5" dirty="0" err="1">
                <a:cs typeface="Arial" panose="020B0604020202020204" pitchFamily="34" charset="0"/>
              </a:rPr>
              <a:t>dan</a:t>
            </a:r>
            <a:r>
              <a:rPr lang="en-US" sz="2200" b="1" spc="-5" dirty="0">
                <a:cs typeface="Arial" panose="020B0604020202020204" pitchFamily="34" charset="0"/>
              </a:rPr>
              <a:t> </a:t>
            </a:r>
            <a:r>
              <a:rPr sz="2200" b="1" dirty="0" err="1">
                <a:cs typeface="Arial" panose="020B0604020202020204" pitchFamily="34" charset="0"/>
              </a:rPr>
              <a:t>Menteri</a:t>
            </a:r>
            <a:r>
              <a:rPr sz="2200" b="1" spc="-25" dirty="0">
                <a:cs typeface="Arial" panose="020B0604020202020204" pitchFamily="34" charset="0"/>
              </a:rPr>
              <a:t> </a:t>
            </a:r>
            <a:r>
              <a:rPr sz="2200" b="1" spc="-55" dirty="0">
                <a:cs typeface="Arial" panose="020B0604020202020204" pitchFamily="34" charset="0"/>
              </a:rPr>
              <a:t>P</a:t>
            </a:r>
            <a:r>
              <a:rPr sz="2200" b="1" dirty="0">
                <a:cs typeface="Arial" panose="020B0604020202020204" pitchFamily="34" charset="0"/>
              </a:rPr>
              <a:t>en</a:t>
            </a:r>
            <a:r>
              <a:rPr sz="2200" b="1" spc="-10" dirty="0">
                <a:cs typeface="Arial" panose="020B0604020202020204" pitchFamily="34" charset="0"/>
              </a:rPr>
              <a:t>g</a:t>
            </a:r>
            <a:r>
              <a:rPr sz="2200" b="1" dirty="0">
                <a:cs typeface="Arial" panose="020B0604020202020204" pitchFamily="34" charset="0"/>
              </a:rPr>
              <a:t>iring / </a:t>
            </a:r>
            <a:r>
              <a:rPr sz="2200" b="1" dirty="0" err="1">
                <a:cs typeface="Arial" panose="020B0604020202020204" pitchFamily="34" charset="0"/>
              </a:rPr>
              <a:t>p</a:t>
            </a:r>
            <a:r>
              <a:rPr sz="2200" b="1" spc="40" dirty="0" err="1">
                <a:cs typeface="Arial" panose="020B0604020202020204" pitchFamily="34" charset="0"/>
              </a:rPr>
              <a:t>e</a:t>
            </a:r>
            <a:r>
              <a:rPr sz="2200" b="1" dirty="0" err="1">
                <a:cs typeface="Arial" panose="020B0604020202020204" pitchFamily="34" charset="0"/>
              </a:rPr>
              <a:t>ga</a:t>
            </a:r>
            <a:r>
              <a:rPr sz="2200" b="1" spc="-25" dirty="0" err="1">
                <a:cs typeface="Arial" panose="020B0604020202020204" pitchFamily="34" charset="0"/>
              </a:rPr>
              <a:t>w</a:t>
            </a:r>
            <a:r>
              <a:rPr sz="2200" b="1" dirty="0" err="1">
                <a:cs typeface="Arial" panose="020B0604020202020204" pitchFamily="34" charset="0"/>
              </a:rPr>
              <a:t>ai</a:t>
            </a:r>
            <a:r>
              <a:rPr lang="en-US" sz="2200" dirty="0">
                <a:cs typeface="Arial" panose="020B0604020202020204" pitchFamily="34" charset="0"/>
              </a:rPr>
              <a:t> </a:t>
            </a:r>
            <a:r>
              <a:rPr sz="2200" b="1" dirty="0" err="1">
                <a:cs typeface="Arial" panose="020B0604020202020204" pitchFamily="34" charset="0"/>
              </a:rPr>
              <a:t>p</a:t>
            </a:r>
            <a:r>
              <a:rPr sz="2200" b="1" spc="45" dirty="0" err="1">
                <a:cs typeface="Arial" panose="020B0604020202020204" pitchFamily="34" charset="0"/>
              </a:rPr>
              <a:t>e</a:t>
            </a:r>
            <a:r>
              <a:rPr sz="2200" b="1" dirty="0" err="1">
                <a:cs typeface="Arial" panose="020B0604020202020204" pitchFamily="34" charset="0"/>
              </a:rPr>
              <a:t>ga</a:t>
            </a:r>
            <a:r>
              <a:rPr sz="2200" b="1" spc="-20" dirty="0" err="1">
                <a:cs typeface="Arial" panose="020B0604020202020204" pitchFamily="34" charset="0"/>
              </a:rPr>
              <a:t>w</a:t>
            </a:r>
            <a:r>
              <a:rPr sz="2200" b="1" dirty="0" err="1">
                <a:cs typeface="Arial" panose="020B0604020202020204" pitchFamily="34" charset="0"/>
              </a:rPr>
              <a:t>ai</a:t>
            </a:r>
            <a:r>
              <a:rPr sz="2200" b="1" spc="-15" dirty="0">
                <a:cs typeface="Arial" panose="020B0604020202020204" pitchFamily="34" charset="0"/>
              </a:rPr>
              <a:t> </a:t>
            </a:r>
            <a:r>
              <a:rPr sz="2200" b="1" spc="-5" dirty="0" err="1">
                <a:cs typeface="Arial" panose="020B0604020202020204" pitchFamily="34" charset="0"/>
              </a:rPr>
              <a:t>kanan</a:t>
            </a:r>
            <a:endParaRPr sz="2200" dirty="0"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82590" y="1498981"/>
            <a:ext cx="3813810" cy="2043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3733800"/>
            <a:ext cx="3886200" cy="2471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4190" y="1744980"/>
            <a:ext cx="140208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6381" y="2202180"/>
            <a:ext cx="140208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5592" y="3040380"/>
            <a:ext cx="140208" cy="160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92090" y="4680203"/>
            <a:ext cx="140208" cy="160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93380" y="496823"/>
            <a:ext cx="722376" cy="7421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22472" y="890033"/>
            <a:ext cx="6943957" cy="3291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16" name="object 9"/>
          <p:cNvSpPr/>
          <p:nvPr/>
        </p:nvSpPr>
        <p:spPr>
          <a:xfrm>
            <a:off x="5257800" y="4030981"/>
            <a:ext cx="140208" cy="160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34000" y="2209800"/>
            <a:ext cx="4267200" cy="2692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6542" y="1760855"/>
            <a:ext cx="4948555" cy="4335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Courier New"/>
              <a:buChar char="o"/>
              <a:tabLst>
                <a:tab pos="469900" algn="l"/>
              </a:tabLst>
            </a:pPr>
            <a:r>
              <a:rPr sz="3200" spc="5" dirty="0">
                <a:latin typeface="Arial"/>
                <a:cs typeface="Arial"/>
              </a:rPr>
              <a:t>M</a:t>
            </a:r>
            <a:r>
              <a:rPr sz="3200" spc="-15" dirty="0">
                <a:latin typeface="Arial"/>
                <a:cs typeface="Arial"/>
              </a:rPr>
              <a:t>e</a:t>
            </a:r>
            <a:r>
              <a:rPr sz="3200" spc="5" dirty="0">
                <a:latin typeface="Arial"/>
                <a:cs typeface="Arial"/>
              </a:rPr>
              <a:t>m</a:t>
            </a:r>
            <a:r>
              <a:rPr sz="3200" spc="-15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erke</a:t>
            </a:r>
            <a:r>
              <a:rPr sz="3200" spc="-20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10" dirty="0">
                <a:latin typeface="Arial"/>
                <a:cs typeface="Arial"/>
              </a:rPr>
              <a:t>l</a:t>
            </a:r>
            <a:r>
              <a:rPr sz="3200" dirty="0">
                <a:latin typeface="Arial"/>
                <a:cs typeface="Arial"/>
              </a:rPr>
              <a:t>kan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</a:t>
            </a:r>
            <a:r>
              <a:rPr sz="3200" spc="-1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t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mu</a:t>
            </a:r>
          </a:p>
          <a:p>
            <a:pPr marL="12700" indent="457200">
              <a:lnSpc>
                <a:spcPct val="100000"/>
              </a:lnSpc>
            </a:pPr>
            <a:r>
              <a:rPr sz="3200" dirty="0">
                <a:latin typeface="Arial"/>
                <a:cs typeface="Arial"/>
              </a:rPr>
              <a:t>kep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da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VIP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</a:t>
            </a:r>
            <a:r>
              <a:rPr sz="3200" spc="-1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m</a:t>
            </a:r>
            <a:r>
              <a:rPr sz="3200" spc="-10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at</a:t>
            </a:r>
            <a:r>
              <a:rPr sz="3200" spc="-1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n</a:t>
            </a:r>
          </a:p>
          <a:p>
            <a:pPr>
              <a:lnSpc>
                <a:spcPct val="100000"/>
              </a:lnSpc>
              <a:spcBef>
                <a:spcPts val="47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469900" marR="299085" indent="-457200">
              <a:lnSpc>
                <a:spcPct val="100000"/>
              </a:lnSpc>
              <a:buFont typeface="Courier New"/>
              <a:buChar char="o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Pe</a:t>
            </a:r>
            <a:r>
              <a:rPr sz="3200" spc="-15" dirty="0">
                <a:latin typeface="Arial"/>
                <a:cs typeface="Arial"/>
              </a:rPr>
              <a:t>l</a:t>
            </a:r>
            <a:r>
              <a:rPr sz="3200" dirty="0">
                <a:latin typeface="Arial"/>
                <a:cs typeface="Arial"/>
              </a:rPr>
              <a:t>e</a:t>
            </a:r>
            <a:r>
              <a:rPr sz="3200" spc="-15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asan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</a:t>
            </a:r>
            <a:r>
              <a:rPr sz="3200" spc="-1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g</a:t>
            </a:r>
            <a:r>
              <a:rPr sz="3200" spc="-1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si / p</a:t>
            </a:r>
            <a:r>
              <a:rPr sz="3200" spc="-10" dirty="0">
                <a:latin typeface="Arial"/>
                <a:cs typeface="Arial"/>
              </a:rPr>
              <a:t>e</a:t>
            </a:r>
            <a:r>
              <a:rPr sz="3200" dirty="0">
                <a:latin typeface="Arial"/>
                <a:cs typeface="Arial"/>
              </a:rPr>
              <a:t>le</a:t>
            </a:r>
            <a:r>
              <a:rPr sz="3200" spc="-15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asan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senj</a:t>
            </a:r>
            <a:r>
              <a:rPr sz="3200" spc="-1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ta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</a:t>
            </a:r>
            <a:r>
              <a:rPr sz="3200" spc="-10" dirty="0">
                <a:latin typeface="Arial"/>
                <a:cs typeface="Arial"/>
              </a:rPr>
              <a:t>p</a:t>
            </a:r>
            <a:r>
              <a:rPr sz="3200" dirty="0">
                <a:latin typeface="Arial"/>
                <a:cs typeface="Arial"/>
              </a:rPr>
              <a:t>i / p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sport</a:t>
            </a:r>
          </a:p>
          <a:p>
            <a:pPr>
              <a:lnSpc>
                <a:spcPct val="100000"/>
              </a:lnSpc>
              <a:spcBef>
                <a:spcPts val="47"/>
              </a:spcBef>
              <a:buFont typeface="Courier New"/>
              <a:buChar char="o"/>
            </a:pPr>
            <a:endParaRPr sz="3300" dirty="0">
              <a:latin typeface="Times New Roman"/>
              <a:cs typeface="Times New Roman"/>
            </a:endParaRPr>
          </a:p>
          <a:p>
            <a:pPr marL="469900" marR="186055" indent="-457200">
              <a:lnSpc>
                <a:spcPct val="100000"/>
              </a:lnSpc>
              <a:buFont typeface="Courier New"/>
              <a:buChar char="o"/>
              <a:tabLst>
                <a:tab pos="469900" algn="l"/>
              </a:tabLst>
            </a:pPr>
            <a:r>
              <a:rPr sz="3200" dirty="0">
                <a:latin typeface="Arial"/>
                <a:cs typeface="Arial"/>
              </a:rPr>
              <a:t>Pe</a:t>
            </a:r>
            <a:r>
              <a:rPr sz="3200" spc="-1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g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gi</a:t>
            </a:r>
            <a:r>
              <a:rPr sz="3200" spc="-15" dirty="0">
                <a:latin typeface="Arial"/>
                <a:cs typeface="Arial"/>
              </a:rPr>
              <a:t>h</a:t>
            </a:r>
            <a:r>
              <a:rPr sz="3200" dirty="0">
                <a:latin typeface="Arial"/>
                <a:cs typeface="Arial"/>
              </a:rPr>
              <a:t>an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tag </a:t>
            </a:r>
            <a:r>
              <a:rPr sz="3200" spc="-10" dirty="0">
                <a:latin typeface="Arial"/>
                <a:cs typeface="Arial"/>
              </a:rPr>
              <a:t>pengenala</a:t>
            </a:r>
            <a:r>
              <a:rPr sz="3200" dirty="0">
                <a:latin typeface="Arial"/>
                <a:cs typeface="Arial"/>
              </a:rPr>
              <a:t>n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/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k</a:t>
            </a:r>
            <a:r>
              <a:rPr sz="3200" spc="-1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d</a:t>
            </a:r>
            <a:r>
              <a:rPr sz="3200" spc="-10" dirty="0">
                <a:latin typeface="Arial"/>
                <a:cs typeface="Arial"/>
              </a:rPr>
              <a:t> ak</a:t>
            </a:r>
            <a:r>
              <a:rPr sz="3200" dirty="0">
                <a:latin typeface="Arial"/>
                <a:cs typeface="Arial"/>
              </a:rPr>
              <a:t>s</a:t>
            </a:r>
            <a:r>
              <a:rPr sz="3200" spc="-10" dirty="0">
                <a:latin typeface="Arial"/>
                <a:cs typeface="Arial"/>
              </a:rPr>
              <a:t>es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871459" y="496823"/>
            <a:ext cx="722376" cy="74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2868" y="966233"/>
            <a:ext cx="6701641" cy="329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34000" y="3657625"/>
            <a:ext cx="4287520" cy="27048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400" y="1527048"/>
            <a:ext cx="4343400" cy="2740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45378" y="1356645"/>
            <a:ext cx="3822700" cy="106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 algn="just">
              <a:lnSpc>
                <a:spcPct val="100000"/>
              </a:lnSpc>
            </a:pPr>
            <a:r>
              <a:rPr sz="2400" b="0" i="0" dirty="0">
                <a:solidFill>
                  <a:srgbClr val="000000"/>
                </a:solidFill>
                <a:latin typeface="Courier New"/>
                <a:cs typeface="Courier New"/>
              </a:rPr>
              <a:t>o</a:t>
            </a:r>
            <a:r>
              <a:rPr sz="2400" b="0" i="0" spc="715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Ke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du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duk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400" i="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65" dirty="0">
                <a:solidFill>
                  <a:srgbClr val="000000"/>
                </a:solidFill>
                <a:latin typeface="Arial"/>
                <a:cs typeface="Arial"/>
              </a:rPr>
              <a:t>V</a:t>
            </a:r>
            <a:r>
              <a:rPr sz="2400" i="0" spc="-140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i="0" spc="-2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sa</a:t>
            </a:r>
            <a:r>
              <a:rPr sz="2400" i="0" spc="-145" dirty="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-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i   </a:t>
            </a:r>
            <a:r>
              <a:rPr sz="2400" i="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be</a:t>
            </a:r>
            <a:r>
              <a:rPr sz="2400" i="0" spc="-140" dirty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aka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g   </a:t>
            </a:r>
            <a:r>
              <a:rPr sz="2400" i="0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2400" i="0" spc="-145" dirty="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nd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u </a:t>
            </a:r>
            <a:r>
              <a:rPr sz="2400" i="0" spc="-34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-34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2400" i="0" spc="-165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sz="2400" i="0" spc="-2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penu</a:t>
            </a:r>
            <a:r>
              <a:rPr sz="2400" i="0" spc="-155" dirty="0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i="0" spc="-15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-16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5378" y="2820066"/>
            <a:ext cx="141922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Courier New"/>
                <a:cs typeface="Courier New"/>
              </a:rPr>
              <a:t>o</a:t>
            </a:r>
            <a:r>
              <a:rPr sz="2400" spc="715" dirty="0">
                <a:latin typeface="Courier New"/>
                <a:cs typeface="Courier New"/>
              </a:rPr>
              <a:t> </a:t>
            </a:r>
            <a:r>
              <a:rPr sz="2400" b="1" spc="-150" dirty="0">
                <a:latin typeface="Arial"/>
                <a:cs typeface="Arial"/>
              </a:rPr>
              <a:t>A</a:t>
            </a:r>
            <a:r>
              <a:rPr sz="2400" b="1" spc="-160" dirty="0">
                <a:latin typeface="Arial"/>
                <a:cs typeface="Arial"/>
              </a:rPr>
              <a:t>g</a:t>
            </a:r>
            <a:r>
              <a:rPr sz="2400" b="1" spc="-155" dirty="0">
                <a:latin typeface="Arial"/>
                <a:cs typeface="Arial"/>
              </a:rPr>
              <a:t>i</a:t>
            </a:r>
            <a:r>
              <a:rPr sz="2400" b="1" spc="-150" dirty="0">
                <a:latin typeface="Arial"/>
                <a:cs typeface="Arial"/>
              </a:rPr>
              <a:t>h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n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400" b="1" spc="-155" dirty="0">
                <a:latin typeface="Arial"/>
                <a:cs typeface="Arial"/>
              </a:rPr>
              <a:t>t</a:t>
            </a:r>
            <a:r>
              <a:rPr sz="2400" b="1" spc="-160" dirty="0">
                <a:latin typeface="Arial"/>
                <a:cs typeface="Arial"/>
              </a:rPr>
              <a:t>e</a:t>
            </a:r>
            <a:r>
              <a:rPr sz="2400" b="1" spc="-155" dirty="0">
                <a:latin typeface="Arial"/>
                <a:cs typeface="Arial"/>
              </a:rPr>
              <a:t>t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55" dirty="0">
                <a:latin typeface="Arial"/>
                <a:cs typeface="Arial"/>
              </a:rPr>
              <a:t>m</a:t>
            </a:r>
            <a:r>
              <a:rPr sz="2400" b="1" dirty="0">
                <a:latin typeface="Arial"/>
                <a:cs typeface="Arial"/>
              </a:rPr>
              <a:t>u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0132" y="2820066"/>
            <a:ext cx="210820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139190" algn="l"/>
              </a:tabLst>
            </a:pPr>
            <a:r>
              <a:rPr sz="2400" b="1" spc="-150" dirty="0">
                <a:latin typeface="Arial"/>
                <a:cs typeface="Arial"/>
              </a:rPr>
              <a:t>ke</a:t>
            </a:r>
            <a:r>
              <a:rPr sz="2400" b="1" spc="-145" dirty="0">
                <a:latin typeface="Arial"/>
                <a:cs typeface="Arial"/>
              </a:rPr>
              <a:t>r</a:t>
            </a:r>
            <a:r>
              <a:rPr sz="2400" b="1" spc="-160" dirty="0">
                <a:latin typeface="Arial"/>
                <a:cs typeface="Arial"/>
              </a:rPr>
              <a:t>e</a:t>
            </a:r>
            <a:r>
              <a:rPr sz="2400" b="1" spc="-14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a	</a:t>
            </a:r>
            <a:r>
              <a:rPr sz="2400" b="1" spc="-150" dirty="0">
                <a:latin typeface="Arial"/>
                <a:cs typeface="Arial"/>
              </a:rPr>
              <a:t>k</a:t>
            </a:r>
            <a:r>
              <a:rPr sz="2400" b="1" spc="-160" dirty="0">
                <a:latin typeface="Arial"/>
                <a:cs typeface="Arial"/>
              </a:rPr>
              <a:t>e</a:t>
            </a:r>
            <a:r>
              <a:rPr sz="2400" b="1" spc="-150" dirty="0">
                <a:latin typeface="Arial"/>
                <a:cs typeface="Arial"/>
              </a:rPr>
              <a:t>pad</a:t>
            </a:r>
            <a:r>
              <a:rPr sz="2400" b="1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9241" y="4313840"/>
            <a:ext cx="3989070" cy="1793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Courier New"/>
              <a:buChar char="o"/>
              <a:tabLst>
                <a:tab pos="469900" algn="l"/>
              </a:tabLst>
            </a:pPr>
            <a:r>
              <a:rPr sz="2400" b="1" spc="-150" dirty="0">
                <a:latin typeface="Arial"/>
                <a:cs typeface="Arial"/>
              </a:rPr>
              <a:t>Ken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l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160" dirty="0">
                <a:latin typeface="Arial"/>
                <a:cs typeface="Arial"/>
              </a:rPr>
              <a:t>p</a:t>
            </a:r>
            <a:r>
              <a:rPr sz="2400" b="1" spc="-150" dirty="0">
                <a:latin typeface="Arial"/>
                <a:cs typeface="Arial"/>
              </a:rPr>
              <a:t>a</a:t>
            </a:r>
            <a:r>
              <a:rPr sz="2400" b="1" spc="-160" dirty="0">
                <a:latin typeface="Arial"/>
                <a:cs typeface="Arial"/>
              </a:rPr>
              <a:t>s</a:t>
            </a:r>
            <a:r>
              <a:rPr sz="2400" b="1" spc="-15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155" dirty="0">
                <a:latin typeface="Arial"/>
                <a:cs typeface="Arial"/>
              </a:rPr>
              <a:t>l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55" dirty="0">
                <a:latin typeface="Arial"/>
                <a:cs typeface="Arial"/>
              </a:rPr>
              <a:t>l</a:t>
            </a:r>
            <a:r>
              <a:rPr sz="2400" b="1" spc="-150" dirty="0">
                <a:latin typeface="Arial"/>
                <a:cs typeface="Arial"/>
              </a:rPr>
              <a:t>u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p</a:t>
            </a:r>
            <a:r>
              <a:rPr sz="2400" b="1" spc="-155" dirty="0">
                <a:latin typeface="Arial"/>
                <a:cs typeface="Arial"/>
              </a:rPr>
              <a:t>r</a:t>
            </a:r>
            <a:r>
              <a:rPr sz="2400" b="1" spc="-160" dirty="0">
                <a:latin typeface="Arial"/>
                <a:cs typeface="Arial"/>
              </a:rPr>
              <a:t>o</a:t>
            </a:r>
            <a:r>
              <a:rPr sz="2400" b="1" spc="-140" dirty="0">
                <a:latin typeface="Arial"/>
                <a:cs typeface="Arial"/>
              </a:rPr>
              <a:t>t</a:t>
            </a:r>
            <a:r>
              <a:rPr sz="2400" b="1" spc="-150" dirty="0">
                <a:latin typeface="Arial"/>
                <a:cs typeface="Arial"/>
              </a:rPr>
              <a:t>o</a:t>
            </a:r>
            <a:r>
              <a:rPr sz="2400" b="1" spc="-160" dirty="0">
                <a:latin typeface="Arial"/>
                <a:cs typeface="Arial"/>
              </a:rPr>
              <a:t>ko</a:t>
            </a:r>
            <a:r>
              <a:rPr sz="2400" b="1" dirty="0">
                <a:latin typeface="Arial"/>
                <a:cs typeface="Arial"/>
              </a:rPr>
              <a:t>l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/</a:t>
            </a:r>
            <a:r>
              <a:rPr sz="2400" b="1" spc="-330" dirty="0">
                <a:latin typeface="Arial"/>
                <a:cs typeface="Arial"/>
              </a:rPr>
              <a:t> </a:t>
            </a:r>
            <a:r>
              <a:rPr sz="2400" b="1" spc="-155" dirty="0">
                <a:latin typeface="Arial"/>
                <a:cs typeface="Arial"/>
              </a:rPr>
              <a:t>l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55" dirty="0">
                <a:latin typeface="Arial"/>
                <a:cs typeface="Arial"/>
              </a:rPr>
              <a:t>l</a:t>
            </a:r>
            <a:r>
              <a:rPr sz="2400" b="1" spc="-160" dirty="0">
                <a:latin typeface="Arial"/>
                <a:cs typeface="Arial"/>
              </a:rPr>
              <a:t>ua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285" dirty="0">
                <a:latin typeface="Arial"/>
                <a:cs typeface="Arial"/>
              </a:rPr>
              <a:t> 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55" dirty="0">
                <a:latin typeface="Arial"/>
                <a:cs typeface="Arial"/>
              </a:rPr>
              <a:t>lt</a:t>
            </a:r>
            <a:r>
              <a:rPr sz="2400" b="1" spc="-160" dirty="0">
                <a:latin typeface="Arial"/>
                <a:cs typeface="Arial"/>
              </a:rPr>
              <a:t>e</a:t>
            </a:r>
            <a:r>
              <a:rPr sz="2400" b="1" spc="-155" dirty="0">
                <a:latin typeface="Arial"/>
                <a:cs typeface="Arial"/>
              </a:rPr>
              <a:t>r</a:t>
            </a:r>
            <a:r>
              <a:rPr sz="2400" b="1" spc="-160" dirty="0">
                <a:latin typeface="Arial"/>
                <a:cs typeface="Arial"/>
              </a:rPr>
              <a:t>na</a:t>
            </a:r>
            <a:r>
              <a:rPr sz="2400" b="1" spc="-155" dirty="0">
                <a:latin typeface="Arial"/>
                <a:cs typeface="Arial"/>
              </a:rPr>
              <a:t>ti</a:t>
            </a:r>
            <a:r>
              <a:rPr sz="2400" b="1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Courier New"/>
              <a:buChar char="o"/>
              <a:tabLst>
                <a:tab pos="469900" algn="l"/>
              </a:tabLst>
            </a:pPr>
            <a:r>
              <a:rPr sz="2400" b="1" spc="-165" dirty="0">
                <a:latin typeface="Arial"/>
                <a:cs typeface="Arial"/>
              </a:rPr>
              <a:t>B</a:t>
            </a:r>
            <a:r>
              <a:rPr sz="2400" b="1" spc="-155" dirty="0">
                <a:latin typeface="Arial"/>
                <a:cs typeface="Arial"/>
              </a:rPr>
              <a:t>i</a:t>
            </a:r>
            <a:r>
              <a:rPr sz="2400" b="1" spc="-140" dirty="0">
                <a:latin typeface="Arial"/>
                <a:cs typeface="Arial"/>
              </a:rPr>
              <a:t>l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65" dirty="0">
                <a:latin typeface="Arial"/>
                <a:cs typeface="Arial"/>
              </a:rPr>
              <a:t>n</a:t>
            </a:r>
            <a:r>
              <a:rPr sz="2400" b="1" spc="-150" dirty="0">
                <a:latin typeface="Arial"/>
                <a:cs typeface="Arial"/>
              </a:rPr>
              <a:t>ga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ke</a:t>
            </a:r>
            <a:r>
              <a:rPr sz="2400" b="1" spc="-165" dirty="0">
                <a:latin typeface="Arial"/>
                <a:cs typeface="Arial"/>
              </a:rPr>
              <a:t>n</a:t>
            </a:r>
            <a:r>
              <a:rPr sz="2400" b="1" spc="-150" dirty="0">
                <a:latin typeface="Arial"/>
                <a:cs typeface="Arial"/>
              </a:rPr>
              <a:t>d</a:t>
            </a:r>
            <a:r>
              <a:rPr sz="2400" b="1" spc="-160" dirty="0">
                <a:latin typeface="Arial"/>
                <a:cs typeface="Arial"/>
              </a:rPr>
              <a:t>e</a:t>
            </a:r>
            <a:r>
              <a:rPr sz="2400" b="1" spc="-145" dirty="0">
                <a:latin typeface="Arial"/>
                <a:cs typeface="Arial"/>
              </a:rPr>
              <a:t>r</a:t>
            </a:r>
            <a:r>
              <a:rPr sz="2400" b="1" spc="-150" dirty="0">
                <a:latin typeface="Arial"/>
                <a:cs typeface="Arial"/>
              </a:rPr>
              <a:t>aa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d</a:t>
            </a:r>
            <a:r>
              <a:rPr sz="2400" b="1" spc="-160" dirty="0">
                <a:latin typeface="Arial"/>
                <a:cs typeface="Arial"/>
              </a:rPr>
              <a:t>a</a:t>
            </a:r>
            <a:r>
              <a:rPr sz="2400" b="1" spc="-155" dirty="0">
                <a:latin typeface="Arial"/>
                <a:cs typeface="Arial"/>
              </a:rPr>
              <a:t>l</a:t>
            </a:r>
            <a:r>
              <a:rPr sz="2400" b="1" spc="-135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400" b="1" i="1" spc="-160" dirty="0">
                <a:latin typeface="Arial"/>
                <a:cs typeface="Arial"/>
              </a:rPr>
              <a:t>“</a:t>
            </a:r>
            <a:r>
              <a:rPr sz="2400" b="1" i="1" spc="-155" dirty="0">
                <a:latin typeface="Arial"/>
                <a:cs typeface="Arial"/>
              </a:rPr>
              <a:t>m</a:t>
            </a:r>
            <a:r>
              <a:rPr sz="2400" b="1" i="1" spc="-160" dirty="0">
                <a:latin typeface="Arial"/>
                <a:cs typeface="Arial"/>
              </a:rPr>
              <a:t>o</a:t>
            </a:r>
            <a:r>
              <a:rPr sz="2400" b="1" i="1" spc="-155" dirty="0">
                <a:latin typeface="Arial"/>
                <a:cs typeface="Arial"/>
              </a:rPr>
              <a:t>t</a:t>
            </a:r>
            <a:r>
              <a:rPr sz="2400" b="1" i="1" spc="-160" dirty="0">
                <a:latin typeface="Arial"/>
                <a:cs typeface="Arial"/>
              </a:rPr>
              <a:t>o</a:t>
            </a:r>
            <a:r>
              <a:rPr sz="2400" b="1" i="1" spc="-155" dirty="0">
                <a:latin typeface="Arial"/>
                <a:cs typeface="Arial"/>
              </a:rPr>
              <a:t>r</a:t>
            </a:r>
            <a:r>
              <a:rPr sz="2400" b="1" i="1" spc="-160" dirty="0">
                <a:latin typeface="Arial"/>
                <a:cs typeface="Arial"/>
              </a:rPr>
              <a:t>ca</a:t>
            </a:r>
            <a:r>
              <a:rPr sz="2400" b="1" i="1" spc="-150" dirty="0">
                <a:latin typeface="Arial"/>
                <a:cs typeface="Arial"/>
              </a:rPr>
              <a:t>d</a:t>
            </a:r>
            <a:r>
              <a:rPr sz="2400" b="1" i="1" spc="-160" dirty="0">
                <a:latin typeface="Arial"/>
                <a:cs typeface="Arial"/>
              </a:rPr>
              <a:t>e</a:t>
            </a:r>
            <a:r>
              <a:rPr sz="2400" b="1" i="1" dirty="0">
                <a:latin typeface="Arial"/>
                <a:cs typeface="Arial"/>
              </a:rPr>
              <a:t>”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18576" y="496823"/>
            <a:ext cx="722376" cy="7421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7327" y="890020"/>
            <a:ext cx="7816904" cy="329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181600" y="1905000"/>
            <a:ext cx="4267200" cy="2692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1439" y="1456848"/>
            <a:ext cx="3548379" cy="328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900" algn="l"/>
              </a:tabLst>
            </a:pPr>
            <a:r>
              <a:rPr sz="2400" b="0" i="0" dirty="0">
                <a:solidFill>
                  <a:srgbClr val="000000"/>
                </a:solidFill>
                <a:latin typeface="Courier New"/>
                <a:cs typeface="Courier New"/>
              </a:rPr>
              <a:t>o	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Sambutan</a:t>
            </a:r>
            <a:r>
              <a:rPr sz="240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oleh pihak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1439" y="2005488"/>
            <a:ext cx="4126229" cy="414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hotel</a:t>
            </a:r>
            <a:endParaRPr sz="2400" dirty="0">
              <a:latin typeface="Arial"/>
              <a:cs typeface="Arial"/>
            </a:endParaRPr>
          </a:p>
          <a:p>
            <a:pPr marL="469900" marR="800735" indent="-457200">
              <a:lnSpc>
                <a:spcPct val="150000"/>
              </a:lnSpc>
              <a:buFont typeface="Courier New"/>
              <a:buChar char="o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Bendera dan ka</a:t>
            </a:r>
            <a:r>
              <a:rPr sz="2400" b="1" spc="5" dirty="0">
                <a:latin typeface="Arial"/>
                <a:cs typeface="Arial"/>
              </a:rPr>
              <a:t>r</a:t>
            </a:r>
            <a:r>
              <a:rPr sz="2400" b="1" dirty="0">
                <a:latin typeface="Arial"/>
                <a:cs typeface="Arial"/>
              </a:rPr>
              <a:t>pet me</a:t>
            </a:r>
            <a:r>
              <a:rPr sz="2400" b="1" spc="5" dirty="0">
                <a:latin typeface="Arial"/>
                <a:cs typeface="Arial"/>
              </a:rPr>
              <a:t>r</a:t>
            </a:r>
            <a:r>
              <a:rPr sz="2400" b="1" dirty="0">
                <a:latin typeface="Arial"/>
                <a:cs typeface="Arial"/>
              </a:rPr>
              <a:t>ah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Courier New"/>
              <a:buChar char="o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Daftar masuk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/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kad akses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Courier New"/>
              <a:buChar char="o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Lif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sudah </a:t>
            </a:r>
            <a:r>
              <a:rPr sz="2400" b="1" spc="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ersed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a</a:t>
            </a:r>
            <a:endParaRPr sz="2400" dirty="0">
              <a:latin typeface="Arial"/>
              <a:cs typeface="Arial"/>
            </a:endParaRPr>
          </a:p>
          <a:p>
            <a:pPr marL="469900" marR="566420" indent="-457200">
              <a:lnSpc>
                <a:spcPts val="4320"/>
              </a:lnSpc>
              <a:spcBef>
                <a:spcPts val="380"/>
              </a:spcBef>
              <a:buFont typeface="Courier New"/>
              <a:buChar char="o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Maklu</a:t>
            </a:r>
            <a:r>
              <a:rPr sz="2400" b="1" spc="5" dirty="0">
                <a:latin typeface="Arial"/>
                <a:cs typeface="Arial"/>
              </a:rPr>
              <a:t>m</a:t>
            </a:r>
            <a:r>
              <a:rPr sz="2400" b="1" dirty="0">
                <a:latin typeface="Arial"/>
                <a:cs typeface="Arial"/>
              </a:rPr>
              <a:t>at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ngkas mengenai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program ber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kutn</a:t>
            </a:r>
            <a:r>
              <a:rPr sz="2400" b="1" spc="-20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/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atur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ara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80152" y="4637182"/>
            <a:ext cx="3681729" cy="878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834">
              <a:lnSpc>
                <a:spcPct val="150000"/>
              </a:lnSpc>
              <a:tabLst>
                <a:tab pos="469900" algn="l"/>
              </a:tabLst>
            </a:pPr>
            <a:r>
              <a:rPr sz="2400" dirty="0">
                <a:latin typeface="Courier New"/>
                <a:cs typeface="Courier New"/>
              </a:rPr>
              <a:t>o	</a:t>
            </a:r>
            <a:r>
              <a:rPr sz="2400" b="1" dirty="0">
                <a:latin typeface="Arial"/>
                <a:cs typeface="Arial"/>
              </a:rPr>
              <a:t>Agihan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ba</a:t>
            </a:r>
            <a:r>
              <a:rPr sz="2400" b="1" spc="-10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asi ke bil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k an</a:t>
            </a:r>
            <a:r>
              <a:rPr sz="2400" b="1" spc="-10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gota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rombongan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941564" y="496823"/>
            <a:ext cx="722376" cy="74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72764" y="914400"/>
            <a:ext cx="6864455" cy="3291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4443" y="1685448"/>
            <a:ext cx="5027295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ts val="2855"/>
              </a:lnSpc>
              <a:buFont typeface="Wingdings"/>
              <a:buChar char=""/>
              <a:tabLst>
                <a:tab pos="470534" algn="l"/>
              </a:tabLst>
            </a:pP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Mengingatkan</a:t>
            </a:r>
            <a:r>
              <a:rPr sz="2400" i="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VIP</a:t>
            </a:r>
            <a:r>
              <a:rPr sz="2400" i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0" dirty="0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an deleg</a:t>
            </a:r>
            <a:r>
              <a:rPr sz="2400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si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4443" y="2234095"/>
            <a:ext cx="5186680" cy="37189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>
              <a:lnSpc>
                <a:spcPct val="100000"/>
              </a:lnSpc>
            </a:pPr>
            <a:r>
              <a:rPr sz="2400" b="1" spc="2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tu</a:t>
            </a:r>
            <a:r>
              <a:rPr sz="2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rtolak</a:t>
            </a:r>
            <a:endParaRPr sz="24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P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stikan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kod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pakaian </a:t>
            </a:r>
            <a:r>
              <a:rPr sz="2400" b="1" spc="-30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ang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betul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B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rgerak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mengikut jad</a:t>
            </a:r>
            <a:r>
              <a:rPr sz="2400" b="1" spc="-10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al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70534" algn="l"/>
              </a:tabLst>
            </a:pPr>
            <a:r>
              <a:rPr sz="2400" b="1" spc="-18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tuk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ma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dirty="0">
                <a:latin typeface="Arial"/>
                <a:cs typeface="Arial"/>
              </a:rPr>
              <a:t>a perlu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red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1440"/>
              </a:spcBef>
            </a:pPr>
            <a:r>
              <a:rPr sz="2400" b="1" i="1" dirty="0">
                <a:latin typeface="Arial"/>
                <a:cs typeface="Arial"/>
              </a:rPr>
              <a:t>carpet</a:t>
            </a:r>
            <a:r>
              <a:rPr sz="2400" b="1" i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atau t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dak</a:t>
            </a:r>
            <a:endParaRPr sz="2400" dirty="0">
              <a:latin typeface="Arial"/>
              <a:cs typeface="Arial"/>
            </a:endParaRPr>
          </a:p>
          <a:p>
            <a:pPr marL="469900" marR="287020" indent="-457200">
              <a:lnSpc>
                <a:spcPts val="4320"/>
              </a:lnSpc>
              <a:spcBef>
                <a:spcPts val="380"/>
              </a:spcBef>
              <a:buFont typeface="Wingdings"/>
              <a:buChar char=""/>
              <a:tabLst>
                <a:tab pos="470534" algn="l"/>
              </a:tabLst>
            </a:pPr>
            <a:r>
              <a:rPr sz="2400" b="1" dirty="0">
                <a:latin typeface="Arial"/>
                <a:cs typeface="Arial"/>
              </a:rPr>
              <a:t>Menghu</a:t>
            </a:r>
            <a:r>
              <a:rPr sz="2400" b="1" spc="-10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ungi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pe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ga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jur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/ h</a:t>
            </a:r>
            <a:r>
              <a:rPr sz="2400" b="1" spc="-10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s memaklumkan pergera</a:t>
            </a:r>
            <a:r>
              <a:rPr sz="2400" b="1" spc="-10" dirty="0">
                <a:latin typeface="Arial"/>
                <a:cs typeface="Arial"/>
              </a:rPr>
              <a:t>k</a:t>
            </a:r>
            <a:r>
              <a:rPr sz="2400" b="1" dirty="0">
                <a:latin typeface="Arial"/>
                <a:cs typeface="Arial"/>
              </a:rPr>
              <a:t>an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VIP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63284" y="1322832"/>
            <a:ext cx="3113532" cy="4942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21450" y="1371600"/>
            <a:ext cx="2971800" cy="4800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21450" y="1371600"/>
            <a:ext cx="2971800" cy="4800600"/>
          </a:xfrm>
          <a:custGeom>
            <a:avLst/>
            <a:gdLst/>
            <a:ahLst/>
            <a:cxnLst/>
            <a:rect l="l" t="t" r="r" b="b"/>
            <a:pathLst>
              <a:path w="2971800" h="4800600">
                <a:moveTo>
                  <a:pt x="0" y="4800600"/>
                </a:moveTo>
                <a:lnTo>
                  <a:pt x="2971800" y="4800600"/>
                </a:lnTo>
                <a:lnTo>
                  <a:pt x="29718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ln w="99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83298" y="1430147"/>
            <a:ext cx="2827401" cy="3914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78600" y="1425447"/>
            <a:ext cx="2837180" cy="3924300"/>
          </a:xfrm>
          <a:custGeom>
            <a:avLst/>
            <a:gdLst/>
            <a:ahLst/>
            <a:cxnLst/>
            <a:rect l="l" t="t" r="r" b="b"/>
            <a:pathLst>
              <a:path w="2837179" h="3924300">
                <a:moveTo>
                  <a:pt x="0" y="3924300"/>
                </a:moveTo>
                <a:lnTo>
                  <a:pt x="2836799" y="3924300"/>
                </a:lnTo>
                <a:lnTo>
                  <a:pt x="2836799" y="0"/>
                </a:lnTo>
                <a:lnTo>
                  <a:pt x="0" y="0"/>
                </a:lnTo>
                <a:lnTo>
                  <a:pt x="0" y="3924300"/>
                </a:lnTo>
                <a:close/>
              </a:path>
            </a:pathLst>
          </a:custGeom>
          <a:ln w="9525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60819" y="5266944"/>
            <a:ext cx="3003804" cy="6400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33388" y="5667755"/>
            <a:ext cx="3009900" cy="4831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147047" y="5667755"/>
            <a:ext cx="495300" cy="4831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15125" y="5837745"/>
            <a:ext cx="2618613" cy="28566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510016" y="496823"/>
            <a:ext cx="722376" cy="7421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5861" y="914400"/>
            <a:ext cx="7996981" cy="3291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151746" y="6304662"/>
            <a:ext cx="1809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Arial"/>
                <a:cs typeface="Arial"/>
              </a:rPr>
              <a:t>27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331" y="1505870"/>
            <a:ext cx="8334375" cy="371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ts val="2855"/>
              </a:lnSpc>
              <a:buFont typeface="Wingdings"/>
              <a:buChar char=""/>
              <a:tabLst>
                <a:tab pos="469900" algn="l"/>
              </a:tabLst>
            </a:pP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Memper</a:t>
            </a:r>
            <a:r>
              <a:rPr sz="2400" i="0" spc="5" dirty="0">
                <a:solidFill>
                  <a:srgbClr val="000000"/>
                </a:solidFill>
                <a:latin typeface="Arial"/>
                <a:cs typeface="Arial"/>
              </a:rPr>
              <a:t>ke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nalkan</a:t>
            </a:r>
            <a:r>
              <a:rPr sz="2400" i="0" spc="3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5" dirty="0">
                <a:solidFill>
                  <a:srgbClr val="000000"/>
                </a:solidFill>
                <a:latin typeface="Arial"/>
                <a:cs typeface="Arial"/>
              </a:rPr>
              <a:t>kepad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400" i="0" spc="3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5" dirty="0">
                <a:solidFill>
                  <a:srgbClr val="FF0000"/>
                </a:solidFill>
                <a:latin typeface="Arial"/>
                <a:cs typeface="Arial"/>
              </a:rPr>
              <a:t>ho</a:t>
            </a:r>
            <a:r>
              <a:rPr sz="2400" i="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i="0" spc="3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0" dirty="0">
                <a:solidFill>
                  <a:srgbClr val="FF0000"/>
                </a:solidFill>
                <a:latin typeface="Arial"/>
                <a:cs typeface="Arial"/>
              </a:rPr>
              <a:t>siapa</a:t>
            </a:r>
            <a:r>
              <a:rPr sz="2400" i="0" spc="3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0" dirty="0">
                <a:solidFill>
                  <a:srgbClr val="FF0000"/>
                </a:solidFill>
                <a:latin typeface="Arial"/>
                <a:cs typeface="Arial"/>
              </a:rPr>
              <a:t>tetamu</a:t>
            </a:r>
            <a:r>
              <a:rPr sz="2400" i="0" spc="3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0" spc="-5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2400" i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i="0" spc="3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0" spc="-5" dirty="0">
                <a:solidFill>
                  <a:srgbClr val="000000"/>
                </a:solidFill>
                <a:latin typeface="Arial"/>
                <a:cs typeface="Arial"/>
              </a:rPr>
              <a:t>dan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2054644"/>
            <a:ext cx="8346440" cy="42421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1965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memp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rke</a:t>
            </a:r>
            <a:r>
              <a:rPr sz="2400" b="1" spc="-1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alkan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tetamu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and</a:t>
            </a:r>
            <a:r>
              <a:rPr sz="2400" b="1" dirty="0">
                <a:latin typeface="Arial"/>
                <a:cs typeface="Arial"/>
              </a:rPr>
              <a:t>a </a:t>
            </a:r>
            <a:r>
              <a:rPr sz="2400" b="1" spc="-5" dirty="0">
                <a:latin typeface="Arial"/>
                <a:cs typeface="Arial"/>
              </a:rPr>
              <a:t>kepad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hos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481965" marR="5080" indent="-457200">
              <a:lnSpc>
                <a:spcPct val="150000"/>
              </a:lnSpc>
              <a:buFont typeface="Wingdings"/>
              <a:buChar char=""/>
              <a:tabLst>
                <a:tab pos="482600" algn="l"/>
                <a:tab pos="2791460" algn="l"/>
                <a:tab pos="3989070" algn="l"/>
                <a:tab pos="5645785" algn="l"/>
                <a:tab pos="7333615" algn="l"/>
              </a:tabLst>
            </a:pPr>
            <a:r>
              <a:rPr sz="2400" b="1" spc="-18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an</a:t>
            </a: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dirty="0">
                <a:latin typeface="Arial"/>
                <a:cs typeface="Arial"/>
              </a:rPr>
              <a:t>atangan	Bu</a:t>
            </a:r>
            <a:r>
              <a:rPr sz="2400" b="1" spc="-10" dirty="0">
                <a:latin typeface="Arial"/>
                <a:cs typeface="Arial"/>
              </a:rPr>
              <a:t>k</a:t>
            </a:r>
            <a:r>
              <a:rPr sz="2400" b="1" dirty="0">
                <a:latin typeface="Arial"/>
                <a:cs typeface="Arial"/>
              </a:rPr>
              <a:t>u	P</a:t>
            </a:r>
            <a:r>
              <a:rPr sz="2400" b="1" spc="-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l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spc="25" dirty="0">
                <a:latin typeface="Arial"/>
                <a:cs typeface="Arial"/>
              </a:rPr>
              <a:t>w</a:t>
            </a:r>
            <a:r>
              <a:rPr sz="2400" b="1" spc="-15" dirty="0">
                <a:latin typeface="Arial"/>
                <a:cs typeface="Arial"/>
              </a:rPr>
              <a:t>a</a:t>
            </a:r>
            <a:r>
              <a:rPr sz="2400" b="1" spc="5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.	P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sti</a:t>
            </a:r>
            <a:r>
              <a:rPr sz="2400" b="1" spc="-10" dirty="0">
                <a:latin typeface="Arial"/>
                <a:cs typeface="Arial"/>
              </a:rPr>
              <a:t>k</a:t>
            </a:r>
            <a:r>
              <a:rPr sz="2400" b="1" dirty="0">
                <a:latin typeface="Arial"/>
                <a:cs typeface="Arial"/>
              </a:rPr>
              <a:t>an	tetamu meng</a:t>
            </a:r>
            <a:r>
              <a:rPr sz="2400" b="1" spc="-10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un</a:t>
            </a:r>
            <a:r>
              <a:rPr sz="2400" b="1" spc="-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kan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tangan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 kana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n atau tangan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kir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/>
              <a:buChar char=""/>
              <a:tabLst>
                <a:tab pos="469900" algn="l"/>
              </a:tabLst>
            </a:pPr>
            <a:r>
              <a:rPr sz="2400" b="1" dirty="0">
                <a:latin typeface="Arial"/>
                <a:cs typeface="Arial"/>
              </a:rPr>
              <a:t>Men</a:t>
            </a:r>
            <a:r>
              <a:rPr sz="2400" b="1" spc="-10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ir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10" dirty="0">
                <a:latin typeface="Arial"/>
                <a:cs typeface="Arial"/>
              </a:rPr>
              <a:t>g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</a:t>
            </a:r>
            <a:r>
              <a:rPr sz="2400" b="1" dirty="0">
                <a:latin typeface="Arial"/>
                <a:cs typeface="Arial"/>
              </a:rPr>
              <a:t>e tempat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duduk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516890" marR="3248660" indent="-504190">
              <a:lnSpc>
                <a:spcPct val="15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Lokas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maj</a:t>
            </a:r>
            <a:r>
              <a:rPr sz="2400" b="1" spc="5" dirty="0">
                <a:latin typeface="Arial"/>
                <a:cs typeface="Arial"/>
              </a:rPr>
              <a:t>l</a:t>
            </a:r>
            <a:r>
              <a:rPr sz="2400" b="1" dirty="0">
                <a:latin typeface="Arial"/>
                <a:cs typeface="Arial"/>
              </a:rPr>
              <a:t>is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mempun</a:t>
            </a:r>
            <a:r>
              <a:rPr sz="2400" b="1" spc="-35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ai tempat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letak</a:t>
            </a:r>
            <a:r>
              <a:rPr sz="2400" b="1" spc="-5" dirty="0">
                <a:latin typeface="Arial"/>
                <a:cs typeface="Arial"/>
              </a:rPr>
              <a:t> kasu</a:t>
            </a:r>
            <a:r>
              <a:rPr sz="2400" b="1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ang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sesua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469900" marR="4449445" indent="-457200">
              <a:lnSpc>
                <a:spcPct val="15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400" b="1" i="1" dirty="0">
                <a:latin typeface="Arial"/>
                <a:cs typeface="Arial"/>
              </a:rPr>
              <a:t>“Stan</a:t>
            </a:r>
            <a:r>
              <a:rPr sz="2400" b="1" i="1" spc="-10" dirty="0">
                <a:latin typeface="Arial"/>
                <a:cs typeface="Arial"/>
              </a:rPr>
              <a:t>d</a:t>
            </a:r>
            <a:r>
              <a:rPr sz="2400" b="1" i="1" dirty="0">
                <a:latin typeface="Arial"/>
                <a:cs typeface="Arial"/>
              </a:rPr>
              <a:t>b</a:t>
            </a:r>
            <a:r>
              <a:rPr sz="2400" b="1" i="1" spc="-5" dirty="0">
                <a:latin typeface="Arial"/>
                <a:cs typeface="Arial"/>
              </a:rPr>
              <a:t>y</a:t>
            </a:r>
            <a:r>
              <a:rPr sz="2400" b="1" i="1" dirty="0">
                <a:latin typeface="Arial"/>
                <a:cs typeface="Arial"/>
              </a:rPr>
              <a:t>”</a:t>
            </a:r>
            <a:r>
              <a:rPr sz="2400" b="1" i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untuk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ter</a:t>
            </a:r>
            <a:r>
              <a:rPr sz="2400" b="1" spc="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ma arahan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seterusn</a:t>
            </a:r>
            <a:r>
              <a:rPr sz="2400" b="1" spc="-25" dirty="0">
                <a:latin typeface="Arial"/>
                <a:cs typeface="Arial"/>
              </a:rPr>
              <a:t>y</a:t>
            </a:r>
            <a:r>
              <a:rPr sz="2400" b="1" dirty="0">
                <a:latin typeface="Arial"/>
                <a:cs typeface="Arial"/>
              </a:rPr>
              <a:t>a.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33004" y="496823"/>
            <a:ext cx="722376" cy="742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81323" y="914400"/>
            <a:ext cx="7044507" cy="329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924674"/>
            <a:ext cx="3719513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832222" y="3962400"/>
            <a:ext cx="4348226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8200" y="4038600"/>
            <a:ext cx="4348226" cy="251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82039" y="1821941"/>
            <a:ext cx="240791" cy="248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24000" y="1553616"/>
            <a:ext cx="320039" cy="649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99514" y="1620977"/>
            <a:ext cx="2304668" cy="649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12159" y="1553616"/>
            <a:ext cx="354329" cy="649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48378" y="1620977"/>
            <a:ext cx="3167888" cy="649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2039" y="2462021"/>
            <a:ext cx="240791" cy="248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39494" y="2261361"/>
            <a:ext cx="4582159" cy="6492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2039" y="3102102"/>
            <a:ext cx="240791" cy="248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9494" y="2901391"/>
            <a:ext cx="3550411" cy="649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12740" y="2432253"/>
            <a:ext cx="304800" cy="649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065140" y="2901391"/>
            <a:ext cx="1040130" cy="649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34404" y="2901391"/>
            <a:ext cx="1179576" cy="649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17766" y="2432253"/>
            <a:ext cx="354329" cy="649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82039" y="3742182"/>
            <a:ext cx="240791" cy="2484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39494" y="3541776"/>
            <a:ext cx="1891410" cy="6492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11083" y="496823"/>
            <a:ext cx="722376" cy="7421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04768" y="914400"/>
            <a:ext cx="6785080" cy="32916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24" name="object 2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22044" y="1752600"/>
            <a:ext cx="7505700" cy="4801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69900" algn="l"/>
              </a:tabLst>
            </a:pPr>
            <a:r>
              <a:rPr lang="en-US" sz="2600" i="0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US" sz="2600" b="1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H</a:t>
            </a:r>
            <a:r>
              <a:rPr lang="en-US" sz="2600" b="1" i="0" spc="-1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lang="en-US" sz="2600" b="1" i="0" spc="5" dirty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AN 3 : P</a:t>
            </a:r>
            <a:r>
              <a:rPr lang="en-US" sz="2600" b="1" i="0" spc="-1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600" b="1" i="0" spc="-229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AMB</a:t>
            </a:r>
            <a:r>
              <a:rPr lang="en-US" sz="2600" b="1" i="0" spc="-10" dirty="0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600" b="1" i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600" b="1" i="0" spc="-1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US" sz="2600" b="1" i="0" spc="-185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600" b="1" i="0" dirty="0">
                <a:solidFill>
                  <a:srgbClr val="000000"/>
                </a:solidFill>
                <a:latin typeface="Arial"/>
                <a:cs typeface="Arial"/>
              </a:rPr>
              <a:t>AMU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600" spc="-1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600" dirty="0" err="1">
                <a:latin typeface="Arial" panose="020B0604020202020204" pitchFamily="34" charset="0"/>
                <a:cs typeface="Arial" panose="020B0604020202020204" pitchFamily="34" charset="0"/>
              </a:rPr>
              <a:t>ranan</a:t>
            </a:r>
            <a:r>
              <a:rPr sz="2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Pe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yamb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spc="-27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etamu</a:t>
            </a: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narai</a:t>
            </a:r>
            <a:r>
              <a:rPr sz="2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mak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"/>
            </a:pP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>
              <a:lnSpc>
                <a:spcPct val="100000"/>
              </a:lnSpc>
            </a:pPr>
            <a:r>
              <a:rPr sz="2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2600" b="1" spc="-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sz="2600" b="1" spc="-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600" b="1" spc="5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600" b="1" dirty="0">
                <a:latin typeface="Arial" panose="020B0604020202020204" pitchFamily="34" charset="0"/>
                <a:cs typeface="Arial" panose="020B0604020202020204" pitchFamily="34" charset="0"/>
              </a:rPr>
              <a:t>AN 4 : UMUM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2600" spc="-5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-cara men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iri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26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tetamu.</a:t>
            </a: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Mengen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sz="2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tetamu.</a:t>
            </a: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yang</a:t>
            </a:r>
            <a:r>
              <a:rPr sz="26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kerap berlaku</a:t>
            </a:r>
            <a:r>
              <a:rPr sz="26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semasa ma</a:t>
            </a:r>
            <a:r>
              <a:rPr sz="2600" spc="5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spc="-9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600" spc="-1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2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2600" i="1" spc="-1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2600" i="1" spc="-65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sz="260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2600" i="1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i="1" spc="-5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600" i="1" dirty="0">
                <a:latin typeface="Arial" panose="020B0604020202020204" pitchFamily="34" charset="0"/>
                <a:cs typeface="Arial" panose="020B0604020202020204" pitchFamily="34" charset="0"/>
              </a:rPr>
              <a:t>d D</a:t>
            </a:r>
            <a:r>
              <a:rPr sz="2600" i="1" spc="-1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2600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2600" i="1" spc="-25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sz="26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"/>
              </a:spcBef>
              <a:buFont typeface="Wingdings"/>
              <a:buChar char=""/>
            </a:pP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71800" y="637033"/>
            <a:ext cx="3991355" cy="886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29470" y="6304662"/>
            <a:ext cx="1035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41832" y="1516380"/>
            <a:ext cx="240792" cy="248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86586" y="1463085"/>
            <a:ext cx="629666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Me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an</a:t>
            </a:r>
            <a:r>
              <a:rPr sz="2800" b="0" i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sz="2800" b="0" i="0" spc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g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si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2800" b="0" i="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tamu</a:t>
            </a:r>
            <a:r>
              <a:rPr sz="28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i="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b="0" i="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b="0" i="0" spc="-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800" b="0" i="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800" b="0" i="0" spc="-5" dirty="0">
                <a:solidFill>
                  <a:srgbClr val="FF0000"/>
                </a:solidFill>
                <a:latin typeface="Arial"/>
                <a:cs typeface="Arial"/>
              </a:rPr>
              <a:t>h </a:t>
            </a:r>
            <a:r>
              <a:rPr sz="2800" b="0" i="0" spc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b="0" i="0" spc="-5" dirty="0">
                <a:solidFill>
                  <a:srgbClr val="FF0000"/>
                </a:solidFill>
                <a:latin typeface="Arial"/>
                <a:cs typeface="Arial"/>
              </a:rPr>
              <a:t>wal</a:t>
            </a:r>
            <a:r>
              <a:rPr sz="2800" b="0" i="0" spc="-5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9639" y="2369820"/>
            <a:ext cx="240791" cy="248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9639" y="3649979"/>
            <a:ext cx="240791" cy="248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29639" y="4930140"/>
            <a:ext cx="240791" cy="248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29639" y="6210300"/>
            <a:ext cx="240791" cy="2484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74394" y="2209800"/>
            <a:ext cx="8006080" cy="43550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Daft</a:t>
            </a:r>
            <a:r>
              <a:rPr sz="2800" spc="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r mas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k,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spc="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g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si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spc="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 </a:t>
            </a:r>
            <a:r>
              <a:rPr sz="2800" spc="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 imi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n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2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h </a:t>
            </a:r>
            <a:r>
              <a:rPr sz="2800" spc="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wal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ri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spc="-1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endParaRPr sz="2800" dirty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Men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el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ik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il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ot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l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bi</a:t>
            </a:r>
            <a:r>
              <a:rPr sz="2800" spc="2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-bil</a:t>
            </a:r>
            <a:r>
              <a:rPr sz="2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ng be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na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(</a:t>
            </a:r>
            <a:r>
              <a:rPr sz="2800" dirty="0">
                <a:latin typeface="Arial"/>
                <a:cs typeface="Arial"/>
              </a:rPr>
              <a:t>s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ir</a:t>
            </a:r>
            <a:r>
              <a:rPr sz="2800" spc="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n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a pe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6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idak per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men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he</a:t>
            </a:r>
            <a:r>
              <a:rPr sz="2800" dirty="0">
                <a:latin typeface="Arial"/>
                <a:cs typeface="Arial"/>
              </a:rPr>
              <a:t>b</a:t>
            </a:r>
            <a:r>
              <a:rPr sz="2800" spc="-5" dirty="0">
                <a:latin typeface="Arial"/>
                <a:cs typeface="Arial"/>
              </a:rPr>
              <a:t>ah</a:t>
            </a:r>
            <a:r>
              <a:rPr sz="2800" spc="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an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ki</a:t>
            </a:r>
            <a:r>
              <a:rPr sz="2800" dirty="0">
                <a:latin typeface="Arial"/>
                <a:cs typeface="Arial"/>
              </a:rPr>
              <a:t>r</a:t>
            </a:r>
            <a:r>
              <a:rPr sz="2800" spc="-5" dirty="0">
                <a:latin typeface="Arial"/>
                <a:cs typeface="Arial"/>
              </a:rPr>
              <a:t>an</a:t>
            </a:r>
            <a:r>
              <a:rPr sz="2800" spc="0" dirty="0">
                <a:latin typeface="Arial"/>
                <a:cs typeface="Arial"/>
              </a:rPr>
              <a:t>y</a:t>
            </a:r>
            <a:r>
              <a:rPr sz="2800" spc="-5" dirty="0">
                <a:latin typeface="Arial"/>
                <a:cs typeface="Arial"/>
              </a:rPr>
              <a:t>a me</a:t>
            </a:r>
            <a:r>
              <a:rPr sz="2800" dirty="0">
                <a:latin typeface="Arial"/>
                <a:cs typeface="Arial"/>
              </a:rPr>
              <a:t>n</a:t>
            </a:r>
            <a:r>
              <a:rPr sz="2800" spc="-5" dirty="0">
                <a:latin typeface="Arial"/>
                <a:cs typeface="Arial"/>
              </a:rPr>
              <a:t>er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ma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h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d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ah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/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ti</a:t>
            </a:r>
            <a:r>
              <a:rPr sz="280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Arial"/>
                <a:cs typeface="Arial"/>
              </a:rPr>
              <a:t>L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p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5" dirty="0">
                <a:latin typeface="Arial"/>
                <a:cs typeface="Arial"/>
              </a:rPr>
              <a:t>r </a:t>
            </a:r>
            <a:r>
              <a:rPr sz="2800" spc="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p</a:t>
            </a:r>
            <a:r>
              <a:rPr sz="2800" spc="-5" dirty="0">
                <a:latin typeface="Arial"/>
                <a:cs typeface="Arial"/>
              </a:rPr>
              <a:t>a</a:t>
            </a:r>
            <a:r>
              <a:rPr sz="280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a </a:t>
            </a:r>
            <a:r>
              <a:rPr sz="2800" spc="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r</a:t>
            </a:r>
            <a:r>
              <a:rPr sz="2800" dirty="0">
                <a:latin typeface="Arial"/>
                <a:cs typeface="Arial"/>
              </a:rPr>
              <a:t>u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-5" dirty="0">
                <a:latin typeface="Arial"/>
                <a:cs typeface="Arial"/>
              </a:rPr>
              <a:t>tia In</a:t>
            </a:r>
            <a:r>
              <a:rPr sz="2800" spc="0" dirty="0">
                <a:latin typeface="Arial"/>
                <a:cs typeface="Arial"/>
              </a:rPr>
              <a:t>d</a:t>
            </a:r>
            <a:r>
              <a:rPr sz="2800" spc="-5" dirty="0">
                <a:latin typeface="Arial"/>
                <a:cs typeface="Arial"/>
              </a:rPr>
              <a:t>uk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11083" y="496823"/>
            <a:ext cx="722376" cy="74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04768" y="966233"/>
            <a:ext cx="6785080" cy="329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276600" y="2438400"/>
            <a:ext cx="2857500" cy="175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00400" y="1857375"/>
            <a:ext cx="3067050" cy="30194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334000" y="3733800"/>
            <a:ext cx="4267200" cy="2692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3400" y="3657637"/>
            <a:ext cx="4267200" cy="24383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4000" y="1336294"/>
            <a:ext cx="4204081" cy="23975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28888" y="477012"/>
            <a:ext cx="704088" cy="725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9428" y="878850"/>
            <a:ext cx="5751576" cy="340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92216" y="878850"/>
            <a:ext cx="2138602" cy="3403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35940" y="1572761"/>
            <a:ext cx="4203065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Seseor</a:t>
            </a:r>
            <a:r>
              <a:rPr sz="2400" b="0" i="0" spc="-20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ng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25" dirty="0">
                <a:solidFill>
                  <a:srgbClr val="000000"/>
                </a:solidFill>
                <a:latin typeface="Franklin Gothic Demi"/>
                <a:cs typeface="Franklin Gothic Demi"/>
              </a:rPr>
              <a:t>y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ang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dit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u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gas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k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an un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t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uk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 memainka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n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per</a:t>
            </a:r>
            <a:r>
              <a:rPr sz="2400" b="0" i="0" spc="-20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nan seba</a:t>
            </a:r>
            <a:r>
              <a:rPr sz="2400" b="0" i="0" spc="5" dirty="0">
                <a:solidFill>
                  <a:srgbClr val="000000"/>
                </a:solidFill>
                <a:latin typeface="Franklin Gothic Demi"/>
                <a:cs typeface="Franklin Gothic Demi"/>
              </a:rPr>
              <a:t>g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ai </a:t>
            </a:r>
            <a:r>
              <a:rPr sz="2400" b="0" i="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pe</a:t>
            </a:r>
            <a:r>
              <a:rPr sz="2400" b="0" i="0" spc="-30" dirty="0">
                <a:solidFill>
                  <a:srgbClr val="FF0000"/>
                </a:solidFill>
                <a:latin typeface="Franklin Gothic Demi"/>
                <a:cs typeface="Franklin Gothic Demi"/>
              </a:rPr>
              <a:t>n</a:t>
            </a:r>
            <a:r>
              <a:rPr sz="2400" b="0" i="0" spc="-25" dirty="0">
                <a:solidFill>
                  <a:srgbClr val="FF0000"/>
                </a:solidFill>
                <a:latin typeface="Franklin Gothic Demi"/>
                <a:cs typeface="Franklin Gothic Demi"/>
              </a:rPr>
              <a:t>y</a:t>
            </a:r>
            <a:r>
              <a:rPr sz="2400" b="0" i="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ambu</a:t>
            </a:r>
            <a:r>
              <a:rPr sz="2400" b="0" i="0" spc="-15" dirty="0">
                <a:solidFill>
                  <a:srgbClr val="FF0000"/>
                </a:solidFill>
                <a:latin typeface="Franklin Gothic Demi"/>
                <a:cs typeface="Franklin Gothic Demi"/>
              </a:rPr>
              <a:t>t</a:t>
            </a:r>
            <a:r>
              <a:rPr sz="2400" b="0" i="0" dirty="0">
                <a:solidFill>
                  <a:srgbClr val="FF0000"/>
                </a:solidFill>
                <a:latin typeface="Franklin Gothic Demi"/>
                <a:cs typeface="Franklin Gothic Demi"/>
              </a:rPr>
              <a:t>,</a:t>
            </a:r>
            <a:r>
              <a:rPr sz="2400" b="0" i="0" spc="5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penunjuk arah</a:t>
            </a:r>
            <a:r>
              <a:rPr sz="2400" b="0" i="0" spc="5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dirty="0">
                <a:solidFill>
                  <a:srgbClr val="FF0000"/>
                </a:solidFill>
                <a:latin typeface="Franklin Gothic Demi"/>
                <a:cs typeface="Franklin Gothic Demi"/>
              </a:rPr>
              <a:t>d</a:t>
            </a:r>
            <a:r>
              <a:rPr sz="2400" b="0" i="0" spc="-10" dirty="0">
                <a:solidFill>
                  <a:srgbClr val="FF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dirty="0">
                <a:solidFill>
                  <a:srgbClr val="FF0000"/>
                </a:solidFill>
                <a:latin typeface="Franklin Gothic Demi"/>
                <a:cs typeface="Franklin Gothic Demi"/>
              </a:rPr>
              <a:t>n pengiring</a:t>
            </a:r>
            <a:r>
              <a:rPr sz="2400" b="0" i="0" spc="-20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25" dirty="0">
                <a:solidFill>
                  <a:srgbClr val="000000"/>
                </a:solidFill>
                <a:latin typeface="Franklin Gothic Demi"/>
                <a:cs typeface="Franklin Gothic Demi"/>
              </a:rPr>
              <a:t>k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ep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da </a:t>
            </a:r>
            <a:r>
              <a:rPr sz="2400" b="0" i="0" spc="-25" dirty="0">
                <a:solidFill>
                  <a:srgbClr val="000000"/>
                </a:solidFill>
                <a:latin typeface="Franklin Gothic Demi"/>
                <a:cs typeface="Franklin Gothic Demi"/>
              </a:rPr>
              <a:t>t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e</a:t>
            </a:r>
            <a:r>
              <a:rPr sz="2400" b="0" i="0" spc="5" dirty="0">
                <a:solidFill>
                  <a:srgbClr val="000000"/>
                </a:solidFill>
                <a:latin typeface="Franklin Gothic Demi"/>
                <a:cs typeface="Franklin Gothic Demi"/>
              </a:rPr>
              <a:t>t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amu</a:t>
            </a:r>
            <a:r>
              <a:rPr sz="2400" b="0" i="0" spc="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dal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m</a:t>
            </a:r>
            <a:r>
              <a:rPr sz="2400" b="0" i="0" spc="10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se</a:t>
            </a:r>
            <a:r>
              <a:rPr sz="2400" b="0" i="0" spc="5" dirty="0">
                <a:solidFill>
                  <a:srgbClr val="000000"/>
                </a:solidFill>
                <a:latin typeface="Franklin Gothic Demi"/>
                <a:cs typeface="Franklin Gothic Demi"/>
              </a:rPr>
              <a:t>s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ebu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h</a:t>
            </a:r>
            <a:r>
              <a:rPr sz="2400" b="0" i="0" spc="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majli</a:t>
            </a:r>
            <a:r>
              <a:rPr sz="2400" b="0" i="0" spc="0" dirty="0">
                <a:solidFill>
                  <a:srgbClr val="000000"/>
                </a:solidFill>
                <a:latin typeface="Franklin Gothic Demi"/>
                <a:cs typeface="Franklin Gothic Demi"/>
              </a:rPr>
              <a:t>s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.</a:t>
            </a:r>
            <a:endParaRPr sz="2400" dirty="0">
              <a:latin typeface="Franklin Gothic Demi"/>
              <a:cs typeface="Franklin Gothic Dem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023228" y="3581400"/>
            <a:ext cx="263779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Franklin Gothic Demi"/>
                <a:cs typeface="Franklin Gothic Demi"/>
              </a:rPr>
              <a:t>Me</a:t>
            </a:r>
            <a:r>
              <a:rPr sz="2400" spc="-30" dirty="0">
                <a:latin typeface="Franklin Gothic Demi"/>
                <a:cs typeface="Franklin Gothic Demi"/>
              </a:rPr>
              <a:t>n</a:t>
            </a:r>
            <a:r>
              <a:rPr sz="2400" spc="-25" dirty="0">
                <a:latin typeface="Franklin Gothic Demi"/>
                <a:cs typeface="Franklin Gothic Demi"/>
              </a:rPr>
              <a:t>y</a:t>
            </a:r>
            <a:r>
              <a:rPr sz="2400" dirty="0">
                <a:latin typeface="Franklin Gothic Demi"/>
                <a:cs typeface="Franklin Gothic Demi"/>
              </a:rPr>
              <a:t>amb</a:t>
            </a:r>
            <a:r>
              <a:rPr sz="2400" spc="-15" dirty="0">
                <a:latin typeface="Franklin Gothic Demi"/>
                <a:cs typeface="Franklin Gothic Demi"/>
              </a:rPr>
              <a:t>u</a:t>
            </a:r>
            <a:r>
              <a:rPr sz="2400" spc="-5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 </a:t>
            </a:r>
            <a:r>
              <a:rPr sz="2400" spc="-30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e</a:t>
            </a:r>
            <a:r>
              <a:rPr sz="2400" spc="15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amu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436233" y="6255766"/>
            <a:ext cx="2038350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Franklin Gothic Demi"/>
                <a:cs typeface="Franklin Gothic Demi"/>
              </a:rPr>
              <a:t>Men</a:t>
            </a:r>
            <a:r>
              <a:rPr sz="2400" spc="-10" dirty="0">
                <a:latin typeface="Franklin Gothic Demi"/>
                <a:cs typeface="Franklin Gothic Demi"/>
              </a:rPr>
              <a:t>u</a:t>
            </a:r>
            <a:r>
              <a:rPr sz="2400" dirty="0">
                <a:latin typeface="Franklin Gothic Demi"/>
                <a:cs typeface="Franklin Gothic Demi"/>
              </a:rPr>
              <a:t>njuk</a:t>
            </a:r>
            <a:r>
              <a:rPr sz="2400" spc="-25" dirty="0">
                <a:latin typeface="Franklin Gothic Demi"/>
                <a:cs typeface="Franklin Gothic Demi"/>
              </a:rPr>
              <a:t> </a:t>
            </a:r>
            <a:r>
              <a:rPr sz="2400" dirty="0">
                <a:latin typeface="Franklin Gothic Demi"/>
                <a:cs typeface="Franklin Gothic Demi"/>
              </a:rPr>
              <a:t>a</a:t>
            </a:r>
            <a:r>
              <a:rPr sz="2400" spc="-15" dirty="0">
                <a:latin typeface="Franklin Gothic Demi"/>
                <a:cs typeface="Franklin Gothic Demi"/>
              </a:rPr>
              <a:t>r</a:t>
            </a:r>
            <a:r>
              <a:rPr sz="2400" dirty="0">
                <a:latin typeface="Franklin Gothic Demi"/>
                <a:cs typeface="Franklin Gothic Demi"/>
              </a:rPr>
              <a:t>ah</a:t>
            </a:r>
            <a:endParaRPr sz="2400">
              <a:latin typeface="Franklin Gothic Demi"/>
              <a:cs typeface="Franklin Gothic Dem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88542" y="6096000"/>
            <a:ext cx="250507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Franklin Gothic Demi"/>
                <a:cs typeface="Franklin Gothic Demi"/>
              </a:rPr>
              <a:t>Mengiringi</a:t>
            </a:r>
            <a:r>
              <a:rPr sz="2400" spc="-35" dirty="0">
                <a:latin typeface="Franklin Gothic Demi"/>
                <a:cs typeface="Franklin Gothic Demi"/>
              </a:rPr>
              <a:t> </a:t>
            </a:r>
            <a:r>
              <a:rPr sz="2400" spc="-25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e</a:t>
            </a:r>
            <a:r>
              <a:rPr sz="2400" spc="15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amu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647046" y="6412866"/>
            <a:ext cx="1809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Arial"/>
                <a:cs typeface="Arial"/>
              </a:rPr>
              <a:t>32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497823" y="513587"/>
            <a:ext cx="704087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7693" y="952400"/>
            <a:ext cx="8033035" cy="343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49576" y="2079600"/>
            <a:ext cx="6540500" cy="2954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</a:pPr>
            <a:r>
              <a:rPr sz="3200" b="1" spc="5" dirty="0">
                <a:latin typeface="Arial"/>
                <a:cs typeface="Arial"/>
              </a:rPr>
              <a:t>M</a:t>
            </a:r>
            <a:r>
              <a:rPr sz="3200" b="1" spc="-15" dirty="0">
                <a:latin typeface="Arial"/>
                <a:cs typeface="Arial"/>
              </a:rPr>
              <a:t>e</a:t>
            </a:r>
            <a:r>
              <a:rPr sz="3200" b="1" spc="5" dirty="0">
                <a:latin typeface="Arial"/>
                <a:cs typeface="Arial"/>
              </a:rPr>
              <a:t>m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st</a:t>
            </a:r>
            <a:r>
              <a:rPr sz="3200" b="1" spc="-10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k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tet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spc="5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u</a:t>
            </a:r>
            <a:r>
              <a:rPr sz="3200" b="1" dirty="0">
                <a:latin typeface="Arial"/>
                <a:cs typeface="Arial"/>
              </a:rPr>
              <a:t>-tet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mu</a:t>
            </a:r>
            <a:r>
              <a:rPr sz="3200" b="1" spc="-5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y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ng had</a:t>
            </a:r>
            <a:r>
              <a:rPr sz="3200" b="1" spc="-15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r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di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but</a:t>
            </a:r>
            <a:r>
              <a:rPr sz="32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den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3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ria </a:t>
            </a:r>
            <a:r>
              <a:rPr sz="3200" b="1" spc="-10" dirty="0">
                <a:latin typeface="Arial"/>
                <a:cs typeface="Arial"/>
              </a:rPr>
              <a:t>d</a:t>
            </a:r>
            <a:r>
              <a:rPr sz="3200" b="1" dirty="0">
                <a:latin typeface="Arial"/>
                <a:cs typeface="Arial"/>
              </a:rPr>
              <a:t>an ber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da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di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tem</a:t>
            </a:r>
            <a:r>
              <a:rPr sz="3200" b="1" spc="-10" dirty="0">
                <a:latin typeface="Arial"/>
                <a:cs typeface="Arial"/>
              </a:rPr>
              <a:t>p</a:t>
            </a:r>
            <a:r>
              <a:rPr sz="3200" b="1" dirty="0">
                <a:latin typeface="Arial"/>
                <a:cs typeface="Arial"/>
              </a:rPr>
              <a:t>at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dan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sa</a:t>
            </a:r>
            <a:r>
              <a:rPr sz="3200" b="1" spc="-1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y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ng s</a:t>
            </a:r>
            <a:r>
              <a:rPr sz="3200" b="1" spc="-15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p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tutn</a:t>
            </a:r>
            <a:r>
              <a:rPr sz="3200" b="1" spc="-15" dirty="0">
                <a:latin typeface="Arial"/>
                <a:cs typeface="Arial"/>
              </a:rPr>
              <a:t>y</a:t>
            </a:r>
            <a:r>
              <a:rPr sz="3200" b="1" dirty="0">
                <a:latin typeface="Arial"/>
                <a:cs typeface="Arial"/>
              </a:rPr>
              <a:t>a</a:t>
            </a:r>
            <a:r>
              <a:rPr sz="3200" b="1" spc="-6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a</a:t>
            </a:r>
            <a:r>
              <a:rPr sz="3200" b="1" spc="-10" dirty="0">
                <a:latin typeface="Arial"/>
                <a:cs typeface="Arial"/>
              </a:rPr>
              <a:t>g</a:t>
            </a:r>
            <a:r>
              <a:rPr sz="3200" b="1" dirty="0">
                <a:latin typeface="Arial"/>
                <a:cs typeface="Arial"/>
              </a:rPr>
              <a:t>ar </a:t>
            </a:r>
            <a:r>
              <a:rPr sz="3200" b="1" spc="-15" dirty="0">
                <a:latin typeface="Arial"/>
                <a:cs typeface="Arial"/>
              </a:rPr>
              <a:t>p</a:t>
            </a:r>
            <a:r>
              <a:rPr sz="3200" b="1" dirty="0">
                <a:latin typeface="Arial"/>
                <a:cs typeface="Arial"/>
              </a:rPr>
              <a:t>erj</a:t>
            </a:r>
            <a:r>
              <a:rPr sz="3200" b="1" spc="-2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l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spc="5" dirty="0">
                <a:latin typeface="Arial"/>
                <a:cs typeface="Arial"/>
              </a:rPr>
              <a:t>m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jl</a:t>
            </a:r>
            <a:r>
              <a:rPr sz="3200" b="1" spc="-10" dirty="0">
                <a:latin typeface="Arial"/>
                <a:cs typeface="Arial"/>
              </a:rPr>
              <a:t>i</a:t>
            </a:r>
            <a:r>
              <a:rPr sz="3200" b="1" dirty="0">
                <a:latin typeface="Arial"/>
                <a:cs typeface="Arial"/>
              </a:rPr>
              <a:t>s dap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t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berj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lan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den</a:t>
            </a:r>
            <a:r>
              <a:rPr sz="3200" b="1" spc="-10" dirty="0">
                <a:latin typeface="Arial"/>
                <a:cs typeface="Arial"/>
              </a:rPr>
              <a:t>g</a:t>
            </a:r>
            <a:r>
              <a:rPr sz="3200" b="1" dirty="0">
                <a:latin typeface="Arial"/>
                <a:cs typeface="Arial"/>
              </a:rPr>
              <a:t>an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la</a:t>
            </a:r>
            <a:r>
              <a:rPr sz="3200" b="1" spc="-10" dirty="0">
                <a:latin typeface="Arial"/>
                <a:cs typeface="Arial"/>
              </a:rPr>
              <a:t>n</a:t>
            </a:r>
            <a:r>
              <a:rPr sz="3200" b="1" dirty="0">
                <a:latin typeface="Arial"/>
                <a:cs typeface="Arial"/>
              </a:rPr>
              <a:t>c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r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dan s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mpurna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46759" y="5170932"/>
            <a:ext cx="4378452" cy="1687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0" y="2438400"/>
            <a:ext cx="4348480" cy="2743200"/>
          </a:xfrm>
          <a:custGeom>
            <a:avLst/>
            <a:gdLst/>
            <a:ahLst/>
            <a:cxnLst/>
            <a:rect l="l" t="t" r="r" b="b"/>
            <a:pathLst>
              <a:path w="4348480" h="2743200">
                <a:moveTo>
                  <a:pt x="4112514" y="0"/>
                </a:moveTo>
                <a:lnTo>
                  <a:pt x="235750" y="0"/>
                </a:lnTo>
                <a:lnTo>
                  <a:pt x="216415" y="781"/>
                </a:lnTo>
                <a:lnTo>
                  <a:pt x="161235" y="12017"/>
                </a:lnTo>
                <a:lnTo>
                  <a:pt x="111567" y="35316"/>
                </a:lnTo>
                <a:lnTo>
                  <a:pt x="69049" y="69040"/>
                </a:lnTo>
                <a:lnTo>
                  <a:pt x="35320" y="111551"/>
                </a:lnTo>
                <a:lnTo>
                  <a:pt x="12018" y="161210"/>
                </a:lnTo>
                <a:lnTo>
                  <a:pt x="781" y="216380"/>
                </a:lnTo>
                <a:lnTo>
                  <a:pt x="0" y="235712"/>
                </a:lnTo>
                <a:lnTo>
                  <a:pt x="0" y="2507488"/>
                </a:lnTo>
                <a:lnTo>
                  <a:pt x="3085" y="2545720"/>
                </a:lnTo>
                <a:lnTo>
                  <a:pt x="18526" y="2599235"/>
                </a:lnTo>
                <a:lnTo>
                  <a:pt x="45486" y="2646694"/>
                </a:lnTo>
                <a:lnTo>
                  <a:pt x="82326" y="2686458"/>
                </a:lnTo>
                <a:lnTo>
                  <a:pt x="127409" y="2716889"/>
                </a:lnTo>
                <a:lnTo>
                  <a:pt x="179096" y="2736349"/>
                </a:lnTo>
                <a:lnTo>
                  <a:pt x="235750" y="2743200"/>
                </a:lnTo>
                <a:lnTo>
                  <a:pt x="4112514" y="2743200"/>
                </a:lnTo>
                <a:lnTo>
                  <a:pt x="4150746" y="2740114"/>
                </a:lnTo>
                <a:lnTo>
                  <a:pt x="4204261" y="2724675"/>
                </a:lnTo>
                <a:lnTo>
                  <a:pt x="4251720" y="2697719"/>
                </a:lnTo>
                <a:lnTo>
                  <a:pt x="4291484" y="2660884"/>
                </a:lnTo>
                <a:lnTo>
                  <a:pt x="4321915" y="2615808"/>
                </a:lnTo>
                <a:lnTo>
                  <a:pt x="4341375" y="2564130"/>
                </a:lnTo>
                <a:lnTo>
                  <a:pt x="4348226" y="2507488"/>
                </a:lnTo>
                <a:lnTo>
                  <a:pt x="4348226" y="235712"/>
                </a:lnTo>
                <a:lnTo>
                  <a:pt x="4345140" y="197479"/>
                </a:lnTo>
                <a:lnTo>
                  <a:pt x="4329701" y="143964"/>
                </a:lnTo>
                <a:lnTo>
                  <a:pt x="4302745" y="96505"/>
                </a:lnTo>
                <a:lnTo>
                  <a:pt x="4265910" y="56741"/>
                </a:lnTo>
                <a:lnTo>
                  <a:pt x="4220834" y="26310"/>
                </a:lnTo>
                <a:lnTo>
                  <a:pt x="4169156" y="6850"/>
                </a:lnTo>
                <a:lnTo>
                  <a:pt x="4112514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0" y="2438400"/>
            <a:ext cx="4348226" cy="2743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83880" y="477012"/>
            <a:ext cx="704087" cy="725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0740" y="952400"/>
            <a:ext cx="7347194" cy="343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51433" y="1576189"/>
            <a:ext cx="9065895" cy="4480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Wingdings"/>
              <a:buChar char=""/>
              <a:tabLst>
                <a:tab pos="469900" algn="l"/>
              </a:tabLst>
            </a:pPr>
            <a:r>
              <a:rPr sz="2600" dirty="0">
                <a:latin typeface="Arial"/>
                <a:cs typeface="Arial"/>
              </a:rPr>
              <a:t>Diri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telah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rse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ia</a:t>
            </a:r>
            <a:r>
              <a:rPr sz="26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u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tuk m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n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rima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tug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s</a:t>
            </a: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"/>
            </a:pPr>
            <a:endParaRPr sz="2200" dirty="0">
              <a:latin typeface="Times New Roman"/>
              <a:cs typeface="Times New Roman"/>
            </a:endParaRPr>
          </a:p>
          <a:p>
            <a:pPr marL="5081270" marR="5080" lvl="1" indent="-457834">
              <a:lnSpc>
                <a:spcPct val="100000"/>
              </a:lnSpc>
              <a:buFont typeface="Wingdings"/>
              <a:buChar char=""/>
              <a:tabLst>
                <a:tab pos="5081905" algn="l"/>
              </a:tabLst>
            </a:pPr>
            <a:r>
              <a:rPr sz="2600" spc="-285" dirty="0">
                <a:latin typeface="Arial"/>
                <a:cs typeface="Arial"/>
              </a:rPr>
              <a:t>T</a:t>
            </a:r>
            <a:r>
              <a:rPr sz="2600" dirty="0">
                <a:latin typeface="Arial"/>
                <a:cs typeface="Arial"/>
              </a:rPr>
              <a:t>elah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me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t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lep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 d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ripada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Ketua</a:t>
            </a:r>
            <a:r>
              <a:rPr sz="2600" spc="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Ja</a:t>
            </a:r>
            <a:r>
              <a:rPr sz="2600" spc="5" dirty="0">
                <a:latin typeface="Arial"/>
                <a:cs typeface="Arial"/>
              </a:rPr>
              <a:t>b</a:t>
            </a:r>
            <a:r>
              <a:rPr sz="2600" dirty="0">
                <a:latin typeface="Arial"/>
                <a:cs typeface="Arial"/>
              </a:rPr>
              <a:t>atan</a:t>
            </a:r>
          </a:p>
          <a:p>
            <a:pPr lvl="1">
              <a:lnSpc>
                <a:spcPct val="100000"/>
              </a:lnSpc>
              <a:spcBef>
                <a:spcPts val="17"/>
              </a:spcBef>
              <a:buFont typeface="Wingdings"/>
              <a:buChar char=""/>
            </a:pPr>
            <a:endParaRPr sz="2700" dirty="0">
              <a:latin typeface="Times New Roman"/>
              <a:cs typeface="Times New Roman"/>
            </a:endParaRPr>
          </a:p>
          <a:p>
            <a:pPr marL="5081270" marR="595630" lvl="1" indent="-457834">
              <a:lnSpc>
                <a:spcPct val="100000"/>
              </a:lnSpc>
              <a:buFont typeface="Wingdings"/>
              <a:buChar char=""/>
              <a:tabLst>
                <a:tab pos="5081905" algn="l"/>
              </a:tabLst>
            </a:pP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as</a:t>
            </a:r>
            <a:r>
              <a:rPr sz="26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ri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s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b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rang k</a:t>
            </a:r>
            <a:r>
              <a:rPr sz="2600" spc="5" dirty="0">
                <a:latin typeface="Arial"/>
                <a:cs typeface="Arial"/>
              </a:rPr>
              <a:t>o</a:t>
            </a:r>
            <a:r>
              <a:rPr sz="2600" dirty="0">
                <a:latin typeface="Arial"/>
                <a:cs typeface="Arial"/>
              </a:rPr>
              <a:t>mitmen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(tugas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ha</a:t>
            </a:r>
            <a:r>
              <a:rPr sz="2600" spc="5" dirty="0">
                <a:latin typeface="Arial"/>
                <a:cs typeface="Arial"/>
              </a:rPr>
              <a:t>k</a:t>
            </a:r>
            <a:r>
              <a:rPr sz="2600" dirty="0">
                <a:latin typeface="Arial"/>
                <a:cs typeface="Arial"/>
              </a:rPr>
              <a:t>iki dan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kel</a:t>
            </a:r>
            <a:r>
              <a:rPr sz="2600" spc="5" dirty="0">
                <a:latin typeface="Arial"/>
                <a:cs typeface="Arial"/>
              </a:rPr>
              <a:t>u</a:t>
            </a:r>
            <a:r>
              <a:rPr sz="2600" dirty="0">
                <a:latin typeface="Arial"/>
                <a:cs typeface="Arial"/>
              </a:rPr>
              <a:t>arga)</a:t>
            </a: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3250" dirty="0">
              <a:latin typeface="Times New Roman"/>
              <a:cs typeface="Times New Roman"/>
            </a:endParaRPr>
          </a:p>
          <a:p>
            <a:pPr marL="552450" indent="-457200">
              <a:lnSpc>
                <a:spcPct val="100000"/>
              </a:lnSpc>
              <a:buFont typeface="Wingdings"/>
              <a:buChar char=""/>
              <a:tabLst>
                <a:tab pos="553085" algn="l"/>
              </a:tabLst>
            </a:pPr>
            <a:r>
              <a:rPr sz="2600" dirty="0">
                <a:latin typeface="Arial"/>
                <a:cs typeface="Arial"/>
              </a:rPr>
              <a:t>Se</a:t>
            </a:r>
            <a:r>
              <a:rPr sz="2600" spc="5" dirty="0">
                <a:latin typeface="Arial"/>
                <a:cs typeface="Arial"/>
              </a:rPr>
              <a:t>n</a:t>
            </a:r>
            <a:r>
              <a:rPr sz="2600" dirty="0">
                <a:latin typeface="Arial"/>
                <a:cs typeface="Arial"/>
              </a:rPr>
              <a:t>tiasa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um</a:t>
            </a:r>
            <a:r>
              <a:rPr sz="26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</a:t>
            </a:r>
            <a:r>
              <a:rPr sz="2600" spc="5" dirty="0">
                <a:latin typeface="Arial"/>
                <a:cs typeface="Arial"/>
              </a:rPr>
              <a:t>a</a:t>
            </a:r>
            <a:r>
              <a:rPr sz="2600" dirty="0">
                <a:latin typeface="Arial"/>
                <a:cs typeface="Arial"/>
              </a:rPr>
              <a:t>n k</a:t>
            </a:r>
            <a:r>
              <a:rPr sz="2600" spc="5" dirty="0">
                <a:latin typeface="Arial"/>
                <a:cs typeface="Arial"/>
              </a:rPr>
              <a:t>e</a:t>
            </a:r>
            <a:r>
              <a:rPr sz="2600" dirty="0">
                <a:latin typeface="Arial"/>
                <a:cs typeface="Arial"/>
              </a:rPr>
              <a:t>lihatan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600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600" dirty="0">
                <a:solidFill>
                  <a:srgbClr val="FF0000"/>
                </a:solidFill>
                <a:latin typeface="Arial"/>
                <a:cs typeface="Arial"/>
              </a:rPr>
              <a:t>ria</a:t>
            </a: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4443" y="1534421"/>
            <a:ext cx="389064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85"/>
              </a:lnSpc>
              <a:tabLst>
                <a:tab pos="417830" algn="l"/>
              </a:tabLst>
            </a:pPr>
            <a:r>
              <a:rPr sz="20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)	Mengha</a:t>
            </a:r>
            <a:r>
              <a:rPr sz="20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dir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i</a:t>
            </a:r>
            <a:r>
              <a:rPr sz="20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000" b="0" i="0" spc="10" dirty="0">
                <a:solidFill>
                  <a:srgbClr val="000000"/>
                </a:solidFill>
                <a:latin typeface="Franklin Gothic Demi"/>
                <a:cs typeface="Franklin Gothic Demi"/>
              </a:rPr>
              <a:t>t</a:t>
            </a:r>
            <a:r>
              <a:rPr sz="20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klimat</a:t>
            </a:r>
            <a:r>
              <a:rPr sz="20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p</a:t>
            </a:r>
            <a:r>
              <a:rPr sz="20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e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ng</a:t>
            </a:r>
            <a:r>
              <a:rPr sz="20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0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njur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4443" y="1991621"/>
            <a:ext cx="6690995" cy="4368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1170" indent="-458470">
              <a:lnSpc>
                <a:spcPct val="100000"/>
              </a:lnSpc>
              <a:buAutoNum type="alphaLcParenR" startAt="2"/>
              <a:tabLst>
                <a:tab pos="471805" algn="l"/>
              </a:tabLst>
            </a:pPr>
            <a:r>
              <a:rPr sz="2000" spc="-5" dirty="0">
                <a:latin typeface="Franklin Gothic Demi"/>
                <a:cs typeface="Franklin Gothic Demi"/>
              </a:rPr>
              <a:t>D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tk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 </a:t>
            </a:r>
            <a:r>
              <a:rPr sz="2000" spc="-30" dirty="0">
                <a:latin typeface="Franklin Gothic Demi"/>
                <a:cs typeface="Franklin Gothic Demi"/>
              </a:rPr>
              <a:t>k</a:t>
            </a:r>
            <a:r>
              <a:rPr sz="2000" dirty="0">
                <a:latin typeface="Franklin Gothic Demi"/>
                <a:cs typeface="Franklin Gothic Demi"/>
              </a:rPr>
              <a:t>e</a:t>
            </a:r>
            <a:r>
              <a:rPr sz="2000" spc="-10" dirty="0">
                <a:latin typeface="Franklin Gothic Demi"/>
                <a:cs typeface="Franklin Gothic Demi"/>
              </a:rPr>
              <a:t>p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spc="5" dirty="0">
                <a:latin typeface="Franklin Gothic Demi"/>
                <a:cs typeface="Franklin Gothic Demi"/>
              </a:rPr>
              <a:t>s</a:t>
            </a:r>
            <a:r>
              <a:rPr sz="2000" dirty="0">
                <a:latin typeface="Franklin Gothic Demi"/>
                <a:cs typeface="Franklin Gothic Demi"/>
              </a:rPr>
              <a:t>ti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5" dirty="0">
                <a:latin typeface="Franklin Gothic Demi"/>
                <a:cs typeface="Franklin Gothic Demi"/>
              </a:rPr>
              <a:t> </a:t>
            </a:r>
            <a:r>
              <a:rPr sz="2000" spc="-10" dirty="0">
                <a:latin typeface="Franklin Gothic Demi"/>
                <a:cs typeface="Franklin Gothic Demi"/>
              </a:rPr>
              <a:t>t</a:t>
            </a:r>
            <a:r>
              <a:rPr sz="2000" dirty="0">
                <a:latin typeface="Franklin Gothic Demi"/>
                <a:cs typeface="Franklin Gothic Demi"/>
              </a:rPr>
              <a:t>en</a:t>
            </a:r>
            <a:r>
              <a:rPr sz="2000" spc="10" dirty="0">
                <a:latin typeface="Franklin Gothic Demi"/>
                <a:cs typeface="Franklin Gothic Demi"/>
              </a:rPr>
              <a:t>t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ng tug</a:t>
            </a:r>
            <a:r>
              <a:rPr sz="2000" spc="-1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s</a:t>
            </a:r>
            <a:r>
              <a:rPr sz="2000" spc="10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d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5" dirty="0">
                <a:latin typeface="Franklin Gothic Demi"/>
                <a:cs typeface="Franklin Gothic Demi"/>
              </a:rPr>
              <a:t> </a:t>
            </a:r>
            <a:r>
              <a:rPr sz="2000" spc="10" dirty="0">
                <a:latin typeface="Franklin Gothic Demi"/>
                <a:cs typeface="Franklin Gothic Demi"/>
              </a:rPr>
              <a:t>t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ngg</a:t>
            </a:r>
            <a:r>
              <a:rPr sz="2000" spc="-15" dirty="0">
                <a:latin typeface="Franklin Gothic Demi"/>
                <a:cs typeface="Franklin Gothic Demi"/>
              </a:rPr>
              <a:t>u</a:t>
            </a:r>
            <a:r>
              <a:rPr sz="2000" dirty="0">
                <a:latin typeface="Franklin Gothic Demi"/>
                <a:cs typeface="Franklin Gothic Demi"/>
              </a:rPr>
              <a:t>ngj</a:t>
            </a:r>
            <a:r>
              <a:rPr sz="2000" spc="-20" dirty="0">
                <a:latin typeface="Franklin Gothic Demi"/>
                <a:cs typeface="Franklin Gothic Demi"/>
              </a:rPr>
              <a:t>a</a:t>
            </a:r>
            <a:r>
              <a:rPr sz="2000" spc="-30" dirty="0">
                <a:latin typeface="Franklin Gothic Demi"/>
                <a:cs typeface="Franklin Gothic Demi"/>
              </a:rPr>
              <a:t>w</a:t>
            </a:r>
            <a:r>
              <a:rPr sz="2000" spc="-5" dirty="0">
                <a:latin typeface="Franklin Gothic Demi"/>
                <a:cs typeface="Franklin Gothic Demi"/>
              </a:rPr>
              <a:t>ab.</a:t>
            </a:r>
            <a:endParaRPr sz="2000" dirty="0">
              <a:latin typeface="Franklin Gothic Demi"/>
              <a:cs typeface="Franklin Gothic Demi"/>
            </a:endParaRPr>
          </a:p>
          <a:p>
            <a:pPr marL="471170" indent="-458470">
              <a:lnSpc>
                <a:spcPct val="100000"/>
              </a:lnSpc>
              <a:spcBef>
                <a:spcPts val="1200"/>
              </a:spcBef>
              <a:buAutoNum type="alphaLcParenR" startAt="2"/>
              <a:tabLst>
                <a:tab pos="471805" algn="l"/>
              </a:tabLst>
            </a:pPr>
            <a:r>
              <a:rPr sz="2000" spc="-55" dirty="0">
                <a:latin typeface="Franklin Gothic Demi"/>
                <a:cs typeface="Franklin Gothic Demi"/>
              </a:rPr>
              <a:t>K</a:t>
            </a:r>
            <a:r>
              <a:rPr sz="2000" dirty="0">
                <a:latin typeface="Franklin Gothic Demi"/>
                <a:cs typeface="Franklin Gothic Demi"/>
              </a:rPr>
              <a:t>en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l</a:t>
            </a:r>
            <a:r>
              <a:rPr sz="2000" spc="-1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spc="5" dirty="0">
                <a:latin typeface="Franklin Gothic Demi"/>
                <a:cs typeface="Franklin Gothic Demi"/>
              </a:rPr>
              <a:t>s</a:t>
            </a:r>
            <a:r>
              <a:rPr sz="2000" dirty="0">
                <a:latin typeface="Franklin Gothic Demi"/>
                <a:cs typeface="Franklin Gothic Demi"/>
              </a:rPr>
              <a:t>ti</a:t>
            </a:r>
            <a:r>
              <a:rPr sz="2000" spc="-5" dirty="0">
                <a:latin typeface="Franklin Gothic Demi"/>
                <a:cs typeface="Franklin Gothic Demi"/>
              </a:rPr>
              <a:t> raka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d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spc="-5" dirty="0">
                <a:latin typeface="Franklin Gothic Demi"/>
                <a:cs typeface="Franklin Gothic Demi"/>
              </a:rPr>
              <a:t>su</a:t>
            </a:r>
            <a:r>
              <a:rPr sz="2000" dirty="0">
                <a:latin typeface="Franklin Gothic Demi"/>
                <a:cs typeface="Franklin Gothic Demi"/>
              </a:rPr>
              <a:t>kan.</a:t>
            </a:r>
          </a:p>
          <a:p>
            <a:pPr marL="471170" indent="-458470">
              <a:lnSpc>
                <a:spcPct val="100000"/>
              </a:lnSpc>
              <a:spcBef>
                <a:spcPts val="1200"/>
              </a:spcBef>
              <a:buAutoNum type="alphaLcParenR" startAt="2"/>
              <a:tabLst>
                <a:tab pos="471805" algn="l"/>
              </a:tabLst>
            </a:pPr>
            <a:r>
              <a:rPr sz="2000" spc="-55" dirty="0">
                <a:latin typeface="Franklin Gothic Demi"/>
                <a:cs typeface="Franklin Gothic Demi"/>
              </a:rPr>
              <a:t>K</a:t>
            </a:r>
            <a:r>
              <a:rPr sz="2000" dirty="0">
                <a:latin typeface="Franklin Gothic Demi"/>
                <a:cs typeface="Franklin Gothic Demi"/>
              </a:rPr>
              <a:t>en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l</a:t>
            </a:r>
            <a:r>
              <a:rPr sz="2000" spc="-1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spc="5" dirty="0">
                <a:latin typeface="Franklin Gothic Demi"/>
                <a:cs typeface="Franklin Gothic Demi"/>
              </a:rPr>
              <a:t>s</a:t>
            </a:r>
            <a:r>
              <a:rPr sz="2000" dirty="0">
                <a:latin typeface="Franklin Gothic Demi"/>
                <a:cs typeface="Franklin Gothic Demi"/>
              </a:rPr>
              <a:t>ti</a:t>
            </a:r>
            <a:r>
              <a:rPr sz="2000" spc="-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pe</a:t>
            </a:r>
            <a:r>
              <a:rPr sz="2000" spc="-20" dirty="0">
                <a:latin typeface="Franklin Gothic Demi"/>
                <a:cs typeface="Franklin Gothic Demi"/>
              </a:rPr>
              <a:t>r</a:t>
            </a:r>
            <a:r>
              <a:rPr sz="2000" dirty="0">
                <a:latin typeface="Franklin Gothic Demi"/>
                <a:cs typeface="Franklin Gothic Demi"/>
              </a:rPr>
              <a:t>kar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-p</a:t>
            </a:r>
            <a:r>
              <a:rPr sz="2000" spc="-10" dirty="0">
                <a:latin typeface="Franklin Gothic Demi"/>
                <a:cs typeface="Franklin Gothic Demi"/>
              </a:rPr>
              <a:t>e</a:t>
            </a:r>
            <a:r>
              <a:rPr sz="2000" spc="-15" dirty="0">
                <a:latin typeface="Franklin Gothic Demi"/>
                <a:cs typeface="Franklin Gothic Demi"/>
              </a:rPr>
              <a:t>r</a:t>
            </a:r>
            <a:r>
              <a:rPr sz="2000" dirty="0">
                <a:latin typeface="Franklin Gothic Demi"/>
                <a:cs typeface="Franklin Gothic Demi"/>
              </a:rPr>
              <a:t>kara</a:t>
            </a:r>
            <a:r>
              <a:rPr sz="2000" spc="30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beri</a:t>
            </a:r>
            <a:r>
              <a:rPr sz="2000" spc="-10" dirty="0">
                <a:latin typeface="Franklin Gothic Demi"/>
                <a:cs typeface="Franklin Gothic Demi"/>
              </a:rPr>
              <a:t>k</a:t>
            </a:r>
            <a:r>
              <a:rPr sz="2000" spc="-5" dirty="0">
                <a:latin typeface="Franklin Gothic Demi"/>
                <a:cs typeface="Franklin Gothic Demi"/>
              </a:rPr>
              <a:t>u</a:t>
            </a:r>
            <a:r>
              <a:rPr sz="2000" spc="25" dirty="0">
                <a:latin typeface="Franklin Gothic Demi"/>
                <a:cs typeface="Franklin Gothic Demi"/>
              </a:rPr>
              <a:t>t</a:t>
            </a:r>
            <a:r>
              <a:rPr sz="2000" dirty="0">
                <a:latin typeface="Franklin Gothic Demi"/>
                <a:cs typeface="Franklin Gothic Demi"/>
              </a:rPr>
              <a:t>:</a:t>
            </a:r>
          </a:p>
          <a:p>
            <a:pPr>
              <a:lnSpc>
                <a:spcPct val="100000"/>
              </a:lnSpc>
              <a:spcBef>
                <a:spcPts val="37"/>
              </a:spcBef>
              <a:buFont typeface="Franklin Gothic Demi"/>
              <a:buAutoNum type="alphaLcParenR" startAt="2"/>
            </a:pPr>
            <a:endParaRPr sz="1950" dirty="0">
              <a:latin typeface="Times New Roman"/>
              <a:cs typeface="Times New Roman"/>
            </a:endParaRPr>
          </a:p>
          <a:p>
            <a:pPr marL="927100" lvl="1" indent="-455930">
              <a:lnSpc>
                <a:spcPct val="100000"/>
              </a:lnSpc>
              <a:buSzPct val="95000"/>
              <a:buAutoNum type="arabicPeriod"/>
              <a:tabLst>
                <a:tab pos="927735" algn="l"/>
              </a:tabLst>
            </a:pPr>
            <a:r>
              <a:rPr sz="2000" dirty="0">
                <a:latin typeface="Franklin Gothic Demi"/>
                <a:cs typeface="Franklin Gothic Demi"/>
              </a:rPr>
              <a:t>Jenis</a:t>
            </a:r>
            <a:r>
              <a:rPr sz="2000" spc="-25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majlis;</a:t>
            </a:r>
            <a:endParaRPr sz="2000" dirty="0">
              <a:latin typeface="Franklin Gothic Demi"/>
              <a:cs typeface="Franklin Gothic Demi"/>
            </a:endParaRP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spc="-105" dirty="0">
                <a:latin typeface="Franklin Gothic Demi"/>
                <a:cs typeface="Franklin Gothic Demi"/>
              </a:rPr>
              <a:t>T</a:t>
            </a:r>
            <a:r>
              <a:rPr sz="2000" dirty="0">
                <a:latin typeface="Franklin Gothic Demi"/>
                <a:cs typeface="Franklin Gothic Demi"/>
              </a:rPr>
              <a:t>emp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t</a:t>
            </a:r>
            <a:r>
              <a:rPr sz="2000" spc="-20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majlis;</a:t>
            </a:r>
            <a:endParaRPr sz="2000" dirty="0">
              <a:latin typeface="Franklin Gothic Demi"/>
              <a:cs typeface="Franklin Gothic Demi"/>
            </a:endParaRP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spc="-15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ka</a:t>
            </a:r>
            <a:r>
              <a:rPr sz="2000" spc="-10" dirty="0">
                <a:latin typeface="Franklin Gothic Demi"/>
                <a:cs typeface="Franklin Gothic Demi"/>
              </a:rPr>
              <a:t>ia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-10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bag</a:t>
            </a:r>
            <a:r>
              <a:rPr sz="2000" dirty="0">
                <a:latin typeface="Franklin Gothic Demi"/>
                <a:cs typeface="Franklin Gothic Demi"/>
              </a:rPr>
              <a:t>i </a:t>
            </a:r>
            <a:r>
              <a:rPr sz="2000" spc="-5" dirty="0">
                <a:latin typeface="Franklin Gothic Demi"/>
                <a:cs typeface="Franklin Gothic Demi"/>
              </a:rPr>
              <a:t>maj</a:t>
            </a:r>
            <a:r>
              <a:rPr sz="2000" spc="-10" dirty="0">
                <a:latin typeface="Franklin Gothic Demi"/>
                <a:cs typeface="Franklin Gothic Demi"/>
              </a:rPr>
              <a:t>l</a:t>
            </a:r>
            <a:r>
              <a:rPr sz="2000" spc="-5" dirty="0">
                <a:latin typeface="Franklin Gothic Demi"/>
                <a:cs typeface="Franklin Gothic Demi"/>
              </a:rPr>
              <a:t>is;</a:t>
            </a:r>
            <a:endParaRPr sz="2000" dirty="0">
              <a:latin typeface="Franklin Gothic Demi"/>
              <a:cs typeface="Franklin Gothic Demi"/>
            </a:endParaRP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spc="-105" dirty="0">
                <a:latin typeface="Franklin Gothic Demi"/>
                <a:cs typeface="Franklin Gothic Demi"/>
              </a:rPr>
              <a:t>T</a:t>
            </a:r>
            <a:r>
              <a:rPr sz="2000" dirty="0">
                <a:latin typeface="Franklin Gothic Demi"/>
                <a:cs typeface="Franklin Gothic Demi"/>
              </a:rPr>
              <a:t>e</a:t>
            </a:r>
            <a:r>
              <a:rPr sz="2000" spc="5" dirty="0">
                <a:latin typeface="Franklin Gothic Demi"/>
                <a:cs typeface="Franklin Gothic Demi"/>
              </a:rPr>
              <a:t>t</a:t>
            </a:r>
            <a:r>
              <a:rPr sz="2000" spc="-5" dirty="0">
                <a:latin typeface="Franklin Gothic Demi"/>
                <a:cs typeface="Franklin Gothic Demi"/>
              </a:rPr>
              <a:t>am</a:t>
            </a:r>
            <a:r>
              <a:rPr sz="2000" dirty="0">
                <a:latin typeface="Franklin Gothic Demi"/>
                <a:cs typeface="Franklin Gothic Demi"/>
              </a:rPr>
              <a:t>u</a:t>
            </a:r>
            <a:r>
              <a:rPr sz="2000" spc="-10" dirty="0">
                <a:latin typeface="Franklin Gothic Demi"/>
                <a:cs typeface="Franklin Gothic Demi"/>
              </a:rPr>
              <a:t> </a:t>
            </a:r>
            <a:r>
              <a:rPr sz="2000" spc="-20" dirty="0">
                <a:latin typeface="Franklin Gothic Demi"/>
                <a:cs typeface="Franklin Gothic Demi"/>
              </a:rPr>
              <a:t>k</a:t>
            </a:r>
            <a:r>
              <a:rPr sz="2000" dirty="0">
                <a:latin typeface="Franklin Gothic Demi"/>
                <a:cs typeface="Franklin Gothic Demi"/>
              </a:rPr>
              <a:t>en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spc="-5" dirty="0">
                <a:latin typeface="Franklin Gothic Demi"/>
                <a:cs typeface="Franklin Gothic Demi"/>
              </a:rPr>
              <a:t>ma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15" dirty="0">
                <a:latin typeface="Franklin Gothic Demi"/>
                <a:cs typeface="Franklin Gothic Demi"/>
              </a:rPr>
              <a:t> </a:t>
            </a:r>
            <a:r>
              <a:rPr sz="2000" spc="-30" dirty="0">
                <a:latin typeface="Franklin Gothic Demi"/>
                <a:cs typeface="Franklin Gothic Demi"/>
              </a:rPr>
              <a:t>y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ng</a:t>
            </a:r>
            <a:r>
              <a:rPr sz="2000" spc="10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dij</a:t>
            </a:r>
            <a:r>
              <a:rPr sz="2000" spc="-10" dirty="0">
                <a:latin typeface="Franklin Gothic Demi"/>
                <a:cs typeface="Franklin Gothic Demi"/>
              </a:rPr>
              <a:t>e</a:t>
            </a:r>
            <a:r>
              <a:rPr sz="2000" spc="-5" dirty="0">
                <a:latin typeface="Franklin Gothic Demi"/>
                <a:cs typeface="Franklin Gothic Demi"/>
              </a:rPr>
              <a:t>mpu</a:t>
            </a:r>
            <a:r>
              <a:rPr sz="2000" dirty="0">
                <a:latin typeface="Franklin Gothic Demi"/>
                <a:cs typeface="Franklin Gothic Demi"/>
              </a:rPr>
              <a:t>t</a:t>
            </a:r>
            <a:r>
              <a:rPr sz="2000" spc="-20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d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5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bil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ng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</a:t>
            </a:r>
            <a:r>
              <a:rPr sz="2000" spc="-20" dirty="0">
                <a:latin typeface="Franklin Gothic Demi"/>
                <a:cs typeface="Franklin Gothic Demi"/>
              </a:rPr>
              <a:t>n</a:t>
            </a:r>
            <a:r>
              <a:rPr sz="2000" spc="-30" dirty="0">
                <a:latin typeface="Franklin Gothic Demi"/>
                <a:cs typeface="Franklin Gothic Demi"/>
              </a:rPr>
              <a:t>y</a:t>
            </a:r>
            <a:r>
              <a:rPr sz="2000" spc="-5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;</a:t>
            </a:r>
          </a:p>
          <a:p>
            <a:pPr marL="927100" lvl="1" indent="-455930">
              <a:lnSpc>
                <a:spcPct val="100000"/>
              </a:lnSpc>
              <a:buFont typeface="Franklin Gothic Demi"/>
              <a:buAutoNum type="arabicPeriod"/>
              <a:tabLst>
                <a:tab pos="927735" algn="l"/>
              </a:tabLst>
            </a:pPr>
            <a:r>
              <a:rPr sz="2000" i="1" dirty="0">
                <a:latin typeface="Franklin Gothic Demi"/>
                <a:cs typeface="Franklin Gothic Demi"/>
              </a:rPr>
              <a:t>Floor</a:t>
            </a:r>
            <a:r>
              <a:rPr sz="2000" i="1" spc="-45" dirty="0">
                <a:latin typeface="Franklin Gothic Demi"/>
                <a:cs typeface="Franklin Gothic Demi"/>
              </a:rPr>
              <a:t> </a:t>
            </a:r>
            <a:r>
              <a:rPr sz="2000" i="1" dirty="0">
                <a:latin typeface="Franklin Gothic Demi"/>
                <a:cs typeface="Franklin Gothic Demi"/>
              </a:rPr>
              <a:t>pla</a:t>
            </a:r>
            <a:r>
              <a:rPr sz="2000" i="1" spc="-10" dirty="0">
                <a:latin typeface="Franklin Gothic Demi"/>
                <a:cs typeface="Franklin Gothic Demi"/>
              </a:rPr>
              <a:t>n</a:t>
            </a:r>
            <a:r>
              <a:rPr sz="2000" i="1" dirty="0">
                <a:latin typeface="Franklin Gothic Demi"/>
                <a:cs typeface="Franklin Gothic Demi"/>
              </a:rPr>
              <a:t>;</a:t>
            </a:r>
            <a:endParaRPr sz="2000" dirty="0">
              <a:latin typeface="Franklin Gothic Demi"/>
              <a:cs typeface="Franklin Gothic Demi"/>
            </a:endParaRP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tur</a:t>
            </a:r>
            <a:r>
              <a:rPr sz="2000" spc="-25" dirty="0">
                <a:latin typeface="Franklin Gothic Demi"/>
                <a:cs typeface="Franklin Gothic Demi"/>
              </a:rPr>
              <a:t> </a:t>
            </a:r>
            <a:r>
              <a:rPr sz="2000" spc="-10" dirty="0">
                <a:latin typeface="Franklin Gothic Demi"/>
                <a:cs typeface="Franklin Gothic Demi"/>
              </a:rPr>
              <a:t>c</a:t>
            </a:r>
            <a:r>
              <a:rPr sz="2000" spc="-5" dirty="0">
                <a:latin typeface="Franklin Gothic Demi"/>
                <a:cs typeface="Franklin Gothic Demi"/>
              </a:rPr>
              <a:t>ar</a:t>
            </a:r>
            <a:r>
              <a:rPr sz="2000" dirty="0">
                <a:latin typeface="Franklin Gothic Demi"/>
                <a:cs typeface="Franklin Gothic Demi"/>
              </a:rPr>
              <a:t>a</a:t>
            </a:r>
            <a:r>
              <a:rPr sz="2000" spc="20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majlis;</a:t>
            </a:r>
            <a:endParaRPr sz="2000" dirty="0">
              <a:latin typeface="Franklin Gothic Demi"/>
              <a:cs typeface="Franklin Gothic Demi"/>
            </a:endParaRP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dirty="0">
                <a:latin typeface="Franklin Gothic Demi"/>
                <a:cs typeface="Franklin Gothic Demi"/>
              </a:rPr>
              <a:t>Menu;</a:t>
            </a:r>
          </a:p>
          <a:p>
            <a:pPr marL="927100" lvl="1" indent="-455930">
              <a:lnSpc>
                <a:spcPct val="100000"/>
              </a:lnSpc>
              <a:buAutoNum type="arabicPeriod"/>
              <a:tabLst>
                <a:tab pos="927735" algn="l"/>
              </a:tabLst>
            </a:pPr>
            <a:r>
              <a:rPr sz="2000" spc="-5" dirty="0">
                <a:latin typeface="Franklin Gothic Demi"/>
                <a:cs typeface="Franklin Gothic Demi"/>
              </a:rPr>
              <a:t>Nombo</a:t>
            </a:r>
            <a:r>
              <a:rPr sz="2000" spc="25" dirty="0">
                <a:latin typeface="Franklin Gothic Demi"/>
                <a:cs typeface="Franklin Gothic Demi"/>
              </a:rPr>
              <a:t>r</a:t>
            </a:r>
            <a:r>
              <a:rPr sz="2000" dirty="0">
                <a:latin typeface="Franklin Gothic Demi"/>
                <a:cs typeface="Franklin Gothic Demi"/>
              </a:rPr>
              <a:t>-nomb</a:t>
            </a:r>
            <a:r>
              <a:rPr sz="2000" spc="-5" dirty="0">
                <a:latin typeface="Franklin Gothic Demi"/>
                <a:cs typeface="Franklin Gothic Demi"/>
              </a:rPr>
              <a:t>o</a:t>
            </a:r>
            <a:r>
              <a:rPr sz="2000" dirty="0">
                <a:latin typeface="Franklin Gothic Demi"/>
                <a:cs typeface="Franklin Gothic Demi"/>
              </a:rPr>
              <a:t>r</a:t>
            </a:r>
            <a:r>
              <a:rPr sz="2000" spc="-15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p</a:t>
            </a:r>
            <a:r>
              <a:rPr sz="2000" spc="-10" dirty="0">
                <a:latin typeface="Franklin Gothic Demi"/>
                <a:cs typeface="Franklin Gothic Demi"/>
              </a:rPr>
              <a:t>e</a:t>
            </a:r>
            <a:r>
              <a:rPr sz="2000" spc="-15" dirty="0">
                <a:latin typeface="Franklin Gothic Demi"/>
                <a:cs typeface="Franklin Gothic Demi"/>
              </a:rPr>
              <a:t>r</a:t>
            </a:r>
            <a:r>
              <a:rPr sz="2000" dirty="0">
                <a:latin typeface="Franklin Gothic Demi"/>
                <a:cs typeface="Franklin Gothic Demi"/>
              </a:rPr>
              <a:t>hub</a:t>
            </a:r>
            <a:r>
              <a:rPr sz="2000" spc="-10" dirty="0">
                <a:latin typeface="Franklin Gothic Demi"/>
                <a:cs typeface="Franklin Gothic Demi"/>
              </a:rPr>
              <a:t>u</a:t>
            </a:r>
            <a:r>
              <a:rPr sz="2000" dirty="0">
                <a:latin typeface="Franklin Gothic Demi"/>
                <a:cs typeface="Franklin Gothic Demi"/>
              </a:rPr>
              <a:t>ng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n.</a:t>
            </a:r>
          </a:p>
          <a:p>
            <a:pPr marL="471170" indent="-458470">
              <a:lnSpc>
                <a:spcPct val="100000"/>
              </a:lnSpc>
              <a:spcBef>
                <a:spcPts val="1200"/>
              </a:spcBef>
              <a:buAutoNum type="alphaLcParenR" startAt="2"/>
              <a:tabLst>
                <a:tab pos="471805" algn="l"/>
              </a:tabLst>
            </a:pPr>
            <a:r>
              <a:rPr sz="2000" dirty="0">
                <a:latin typeface="Franklin Gothic Demi"/>
                <a:cs typeface="Franklin Gothic Demi"/>
              </a:rPr>
              <a:t>Makan</a:t>
            </a:r>
            <a:r>
              <a:rPr sz="2000" spc="-10" dirty="0">
                <a:latin typeface="Franklin Gothic Demi"/>
                <a:cs typeface="Franklin Gothic Demi"/>
              </a:rPr>
              <a:t> </a:t>
            </a:r>
            <a:r>
              <a:rPr sz="2000" dirty="0">
                <a:latin typeface="Franklin Gothic Demi"/>
                <a:cs typeface="Franklin Gothic Demi"/>
              </a:rPr>
              <a:t>d</a:t>
            </a:r>
            <a:r>
              <a:rPr sz="2000" spc="-10" dirty="0">
                <a:latin typeface="Franklin Gothic Demi"/>
                <a:cs typeface="Franklin Gothic Demi"/>
              </a:rPr>
              <a:t>a</a:t>
            </a:r>
            <a:r>
              <a:rPr sz="2000" dirty="0">
                <a:latin typeface="Franklin Gothic Demi"/>
                <a:cs typeface="Franklin Gothic Demi"/>
              </a:rPr>
              <a:t>n </a:t>
            </a:r>
            <a:r>
              <a:rPr sz="2000" spc="-5" dirty="0">
                <a:latin typeface="Franklin Gothic Demi"/>
                <a:cs typeface="Franklin Gothic Demi"/>
              </a:rPr>
              <a:t>minu</a:t>
            </a:r>
            <a:r>
              <a:rPr sz="2000" dirty="0">
                <a:latin typeface="Franklin Gothic Demi"/>
                <a:cs typeface="Franklin Gothic Demi"/>
              </a:rPr>
              <a:t>m</a:t>
            </a:r>
            <a:r>
              <a:rPr sz="2000" spc="-10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sebel</a:t>
            </a:r>
            <a:r>
              <a:rPr sz="2000" spc="-10" dirty="0">
                <a:latin typeface="Franklin Gothic Demi"/>
                <a:cs typeface="Franklin Gothic Demi"/>
              </a:rPr>
              <a:t>u</a:t>
            </a:r>
            <a:r>
              <a:rPr sz="2000" dirty="0">
                <a:latin typeface="Franklin Gothic Demi"/>
                <a:cs typeface="Franklin Gothic Demi"/>
              </a:rPr>
              <a:t>m</a:t>
            </a:r>
            <a:r>
              <a:rPr sz="2000" spc="15" dirty="0">
                <a:latin typeface="Franklin Gothic Demi"/>
                <a:cs typeface="Franklin Gothic Demi"/>
              </a:rPr>
              <a:t> </a:t>
            </a:r>
            <a:r>
              <a:rPr sz="2000" spc="-5" dirty="0">
                <a:latin typeface="Franklin Gothic Demi"/>
                <a:cs typeface="Franklin Gothic Demi"/>
              </a:rPr>
              <a:t>be</a:t>
            </a:r>
            <a:r>
              <a:rPr sz="2000" spc="30" dirty="0">
                <a:latin typeface="Franklin Gothic Demi"/>
                <a:cs typeface="Franklin Gothic Demi"/>
              </a:rPr>
              <a:t>r</a:t>
            </a:r>
            <a:r>
              <a:rPr sz="2000" dirty="0">
                <a:latin typeface="Franklin Gothic Demi"/>
                <a:cs typeface="Franklin Gothic Demi"/>
              </a:rPr>
              <a:t>tu</a:t>
            </a:r>
            <a:r>
              <a:rPr sz="2000" spc="-10" dirty="0">
                <a:latin typeface="Franklin Gothic Demi"/>
                <a:cs typeface="Franklin Gothic Demi"/>
              </a:rPr>
              <a:t>g</a:t>
            </a:r>
            <a:r>
              <a:rPr sz="2000" spc="-5" dirty="0">
                <a:latin typeface="Franklin Gothic Demi"/>
                <a:cs typeface="Franklin Gothic Demi"/>
              </a:rPr>
              <a:t>as.</a:t>
            </a:r>
            <a:endParaRPr sz="2000" dirty="0">
              <a:latin typeface="Franklin Gothic Demi"/>
              <a:cs typeface="Franklin Gothic Dem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71331" y="477012"/>
            <a:ext cx="704087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66800" y="876200"/>
            <a:ext cx="7661464" cy="343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152245" y="1428259"/>
            <a:ext cx="2971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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66670" y="1428743"/>
            <a:ext cx="689419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Tib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a s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e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k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u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r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ang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-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k</a:t>
            </a:r>
            <a:r>
              <a:rPr sz="2400" b="0" i="0" spc="-20" dirty="0">
                <a:solidFill>
                  <a:srgbClr val="000000"/>
                </a:solidFill>
                <a:latin typeface="Franklin Gothic Demi"/>
                <a:cs typeface="Franklin Gothic Demi"/>
              </a:rPr>
              <a:t>u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r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dirty="0">
                <a:solidFill>
                  <a:srgbClr val="000000"/>
                </a:solidFill>
                <a:latin typeface="Franklin Gothic Demi"/>
                <a:cs typeface="Franklin Gothic Demi"/>
              </a:rPr>
              <a:t>ng</a:t>
            </a:r>
            <a:r>
              <a:rPr sz="2400" b="0" i="0" spc="-30" dirty="0">
                <a:solidFill>
                  <a:srgbClr val="000000"/>
                </a:solidFill>
                <a:latin typeface="Franklin Gothic Demi"/>
                <a:cs typeface="Franklin Gothic Demi"/>
              </a:rPr>
              <a:t>n</a:t>
            </a:r>
            <a:r>
              <a:rPr sz="2400" b="0" i="0" spc="-25" dirty="0">
                <a:solidFill>
                  <a:srgbClr val="000000"/>
                </a:solidFill>
                <a:latin typeface="Franklin Gothic Demi"/>
                <a:cs typeface="Franklin Gothic Demi"/>
              </a:rPr>
              <a:t>y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dirty="0">
                <a:solidFill>
                  <a:srgbClr val="FF0000"/>
                </a:solidFill>
                <a:latin typeface="Franklin Gothic Demi"/>
                <a:cs typeface="Franklin Gothic Demi"/>
              </a:rPr>
              <a:t>1</a:t>
            </a:r>
            <a:r>
              <a:rPr sz="2400" b="0" i="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 jam lebi</a:t>
            </a:r>
            <a:r>
              <a:rPr sz="2400" b="0" i="0" dirty="0">
                <a:solidFill>
                  <a:srgbClr val="FF0000"/>
                </a:solidFill>
                <a:latin typeface="Franklin Gothic Demi"/>
                <a:cs typeface="Franklin Gothic Demi"/>
              </a:rPr>
              <a:t>h</a:t>
            </a:r>
            <a:r>
              <a:rPr sz="2400" b="0" i="0" spc="10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b="0" i="0" spc="-35" dirty="0">
                <a:solidFill>
                  <a:srgbClr val="FF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30" dirty="0">
                <a:solidFill>
                  <a:srgbClr val="FF0000"/>
                </a:solidFill>
                <a:latin typeface="Franklin Gothic Demi"/>
                <a:cs typeface="Franklin Gothic Demi"/>
              </a:rPr>
              <a:t>w</a:t>
            </a:r>
            <a:r>
              <a:rPr sz="2400" b="0" i="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al 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d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10" dirty="0">
                <a:solidFill>
                  <a:srgbClr val="000000"/>
                </a:solidFill>
                <a:latin typeface="Franklin Gothic Demi"/>
                <a:cs typeface="Franklin Gothic Demi"/>
              </a:rPr>
              <a:t>rip</a:t>
            </a:r>
            <a:r>
              <a:rPr sz="2400" b="0" i="0" spc="-15" dirty="0">
                <a:solidFill>
                  <a:srgbClr val="000000"/>
                </a:solidFill>
                <a:latin typeface="Franklin Gothic Demi"/>
                <a:cs typeface="Franklin Gothic Demi"/>
              </a:rPr>
              <a:t>a</a:t>
            </a:r>
            <a:r>
              <a:rPr sz="2400" b="0" i="0" spc="-5" dirty="0">
                <a:solidFill>
                  <a:srgbClr val="000000"/>
                </a:solidFill>
                <a:latin typeface="Franklin Gothic Demi"/>
                <a:cs typeface="Franklin Gothic Demi"/>
              </a:rPr>
              <a:t>da</a:t>
            </a:r>
            <a:endParaRPr sz="2400" dirty="0">
              <a:latin typeface="Franklin Gothic Demi"/>
              <a:cs typeface="Franklin Gothic Dem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66670" y="1794503"/>
            <a:ext cx="45135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56155" algn="l"/>
              </a:tabLst>
            </a:pPr>
            <a:r>
              <a:rPr sz="2400" spc="-30" dirty="0">
                <a:latin typeface="Franklin Gothic Demi"/>
                <a:cs typeface="Franklin Gothic Demi"/>
              </a:rPr>
              <a:t>w</a:t>
            </a:r>
            <a:r>
              <a:rPr sz="2400" spc="-5" dirty="0">
                <a:latin typeface="Franklin Gothic Demi"/>
                <a:cs typeface="Franklin Gothic Demi"/>
              </a:rPr>
              <a:t>aktu</a:t>
            </a:r>
            <a:r>
              <a:rPr sz="2400" spc="145" dirty="0">
                <a:latin typeface="Franklin Gothic Demi"/>
                <a:cs typeface="Franklin Gothic Demi"/>
              </a:rPr>
              <a:t> </a:t>
            </a:r>
            <a:r>
              <a:rPr sz="2400" spc="-20" dirty="0">
                <a:latin typeface="Franklin Gothic Demi"/>
                <a:cs typeface="Franklin Gothic Demi"/>
              </a:rPr>
              <a:t>k</a:t>
            </a:r>
            <a:r>
              <a:rPr sz="2400" spc="-5" dirty="0">
                <a:latin typeface="Franklin Gothic Demi"/>
                <a:cs typeface="Franklin Gothic Demi"/>
              </a:rPr>
              <a:t>etib</a:t>
            </a:r>
            <a:r>
              <a:rPr sz="2400" spc="-15" dirty="0">
                <a:latin typeface="Franklin Gothic Demi"/>
                <a:cs typeface="Franklin Gothic Demi"/>
              </a:rPr>
              <a:t>a</a:t>
            </a:r>
            <a:r>
              <a:rPr sz="2400" spc="-5" dirty="0">
                <a:latin typeface="Franklin Gothic Demi"/>
                <a:cs typeface="Franklin Gothic Demi"/>
              </a:rPr>
              <a:t>an</a:t>
            </a:r>
            <a:r>
              <a:rPr sz="2400" dirty="0">
                <a:latin typeface="Franklin Gothic Demi"/>
                <a:cs typeface="Franklin Gothic Demi"/>
              </a:rPr>
              <a:t>	</a:t>
            </a:r>
            <a:r>
              <a:rPr sz="2400" spc="-2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e</a:t>
            </a:r>
            <a:r>
              <a:rPr sz="2400" spc="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amu</a:t>
            </a:r>
            <a:r>
              <a:rPr sz="2400" spc="1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pe</a:t>
            </a:r>
            <a:r>
              <a:rPr sz="2400" spc="30" dirty="0">
                <a:latin typeface="Franklin Gothic Demi"/>
                <a:cs typeface="Franklin Gothic Demi"/>
              </a:rPr>
              <a:t>r</a:t>
            </a:r>
            <a:r>
              <a:rPr sz="2400" spc="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am</a:t>
            </a:r>
            <a:r>
              <a:rPr sz="2400" spc="-15" dirty="0">
                <a:latin typeface="Franklin Gothic Demi"/>
                <a:cs typeface="Franklin Gothic Demi"/>
              </a:rPr>
              <a:t>a</a:t>
            </a:r>
            <a:r>
              <a:rPr sz="2400" dirty="0">
                <a:latin typeface="Franklin Gothic Demi"/>
                <a:cs typeface="Franklin Gothic Demi"/>
              </a:rPr>
              <a:t>;</a:t>
            </a:r>
            <a:endParaRPr sz="2400">
              <a:latin typeface="Franklin Gothic Demi"/>
              <a:cs typeface="Franklin Gothic Dem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52245" y="2525920"/>
            <a:ext cx="2971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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66670" y="2526404"/>
            <a:ext cx="7230745" cy="695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spc="-10" dirty="0">
                <a:latin typeface="Franklin Gothic Demi"/>
                <a:cs typeface="Franklin Gothic Demi"/>
              </a:rPr>
              <a:t>Lapo</a:t>
            </a:r>
            <a:r>
              <a:rPr sz="2400" dirty="0">
                <a:latin typeface="Franklin Gothic Demi"/>
                <a:cs typeface="Franklin Gothic Demi"/>
              </a:rPr>
              <a:t>r</a:t>
            </a:r>
            <a:r>
              <a:rPr sz="2400" spc="5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dir</a:t>
            </a:r>
            <a:r>
              <a:rPr sz="2400" dirty="0">
                <a:latin typeface="Franklin Gothic Demi"/>
                <a:cs typeface="Franklin Gothic Demi"/>
              </a:rPr>
              <a:t>i </a:t>
            </a:r>
            <a:r>
              <a:rPr sz="2400" spc="-20" dirty="0">
                <a:latin typeface="Franklin Gothic Demi"/>
                <a:cs typeface="Franklin Gothic Demi"/>
              </a:rPr>
              <a:t>k</a:t>
            </a:r>
            <a:r>
              <a:rPr sz="2400" spc="-5" dirty="0">
                <a:latin typeface="Franklin Gothic Demi"/>
                <a:cs typeface="Franklin Gothic Demi"/>
              </a:rPr>
              <a:t>epada</a:t>
            </a:r>
            <a:r>
              <a:rPr sz="2400" dirty="0">
                <a:latin typeface="Franklin Gothic Demi"/>
                <a:cs typeface="Franklin Gothic Demi"/>
              </a:rPr>
              <a:t> </a:t>
            </a:r>
            <a:r>
              <a:rPr sz="2400" spc="-30" dirty="0">
                <a:latin typeface="Franklin Gothic Demi"/>
                <a:cs typeface="Franklin Gothic Demi"/>
              </a:rPr>
              <a:t>P</a:t>
            </a:r>
            <a:r>
              <a:rPr sz="2400" spc="-5" dirty="0">
                <a:latin typeface="Franklin Gothic Demi"/>
                <a:cs typeface="Franklin Gothic Demi"/>
              </a:rPr>
              <a:t>eg</a:t>
            </a:r>
            <a:r>
              <a:rPr sz="2400" spc="-30" dirty="0">
                <a:latin typeface="Franklin Gothic Demi"/>
                <a:cs typeface="Franklin Gothic Demi"/>
              </a:rPr>
              <a:t>aw</a:t>
            </a:r>
            <a:r>
              <a:rPr sz="2400" spc="-5" dirty="0">
                <a:latin typeface="Franklin Gothic Demi"/>
                <a:cs typeface="Franklin Gothic Demi"/>
              </a:rPr>
              <a:t>ai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30" dirty="0">
                <a:latin typeface="Franklin Gothic Demi"/>
                <a:cs typeface="Franklin Gothic Demi"/>
              </a:rPr>
              <a:t>P</a:t>
            </a:r>
            <a:r>
              <a:rPr sz="2400" spc="-5" dirty="0">
                <a:latin typeface="Franklin Gothic Demi"/>
                <a:cs typeface="Franklin Gothic Demi"/>
              </a:rPr>
              <a:t>e</a:t>
            </a:r>
            <a:r>
              <a:rPr sz="2400" spc="-30" dirty="0">
                <a:latin typeface="Franklin Gothic Demi"/>
                <a:cs typeface="Franklin Gothic Demi"/>
              </a:rPr>
              <a:t>n</a:t>
            </a:r>
            <a:r>
              <a:rPr sz="2400" spc="-25" dirty="0">
                <a:latin typeface="Franklin Gothic Demi"/>
                <a:cs typeface="Franklin Gothic Demi"/>
              </a:rPr>
              <a:t>y</a:t>
            </a:r>
            <a:r>
              <a:rPr sz="2400" spc="-5" dirty="0">
                <a:latin typeface="Franklin Gothic Demi"/>
                <a:cs typeface="Franklin Gothic Demi"/>
              </a:rPr>
              <a:t>ela</a:t>
            </a:r>
            <a:r>
              <a:rPr sz="2400" spc="-20" dirty="0">
                <a:latin typeface="Franklin Gothic Demi"/>
                <a:cs typeface="Franklin Gothic Demi"/>
              </a:rPr>
              <a:t>r</a:t>
            </a:r>
            <a:r>
              <a:rPr sz="2400" spc="-5" dirty="0">
                <a:latin typeface="Franklin Gothic Demi"/>
                <a:cs typeface="Franklin Gothic Demi"/>
              </a:rPr>
              <a:t>as</a:t>
            </a:r>
            <a:r>
              <a:rPr sz="2400" spc="5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dan </a:t>
            </a:r>
            <a:r>
              <a:rPr sz="2400" spc="-25" dirty="0">
                <a:latin typeface="Franklin Gothic Demi"/>
                <a:cs typeface="Franklin Gothic Demi"/>
              </a:rPr>
              <a:t>k</a:t>
            </a:r>
            <a:r>
              <a:rPr sz="2400" spc="-5" dirty="0">
                <a:latin typeface="Franklin Gothic Demi"/>
                <a:cs typeface="Franklin Gothic Demi"/>
              </a:rPr>
              <a:t>enal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pa</a:t>
            </a:r>
            <a:r>
              <a:rPr sz="2400" spc="10" dirty="0">
                <a:latin typeface="Franklin Gothic Demi"/>
                <a:cs typeface="Franklin Gothic Demi"/>
              </a:rPr>
              <a:t>s</a:t>
            </a:r>
            <a:r>
              <a:rPr sz="2400" spc="-5" dirty="0">
                <a:latin typeface="Franklin Gothic Demi"/>
                <a:cs typeface="Franklin Gothic Demi"/>
              </a:rPr>
              <a:t>ti </a:t>
            </a:r>
            <a:r>
              <a:rPr sz="2400" spc="-2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empat</a:t>
            </a:r>
            <a:r>
              <a:rPr sz="240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be</a:t>
            </a:r>
            <a:r>
              <a:rPr sz="2400" spc="40" dirty="0">
                <a:latin typeface="Franklin Gothic Demi"/>
                <a:cs typeface="Franklin Gothic Demi"/>
              </a:rPr>
              <a:t>r</a:t>
            </a:r>
            <a:r>
              <a:rPr sz="2400" spc="-5" dirty="0">
                <a:latin typeface="Franklin Gothic Demi"/>
                <a:cs typeface="Franklin Gothic Demi"/>
              </a:rPr>
              <a:t>t</a:t>
            </a:r>
            <a:r>
              <a:rPr sz="2400" spc="-15" dirty="0">
                <a:latin typeface="Franklin Gothic Demi"/>
                <a:cs typeface="Franklin Gothic Demi"/>
              </a:rPr>
              <a:t>u</a:t>
            </a:r>
            <a:r>
              <a:rPr sz="2400" spc="-5" dirty="0">
                <a:latin typeface="Franklin Gothic Demi"/>
                <a:cs typeface="Franklin Gothic Demi"/>
              </a:rPr>
              <a:t>gas;</a:t>
            </a:r>
            <a:endParaRPr sz="2400">
              <a:latin typeface="Franklin Gothic Demi"/>
              <a:cs typeface="Franklin Gothic Dem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2245" y="3623207"/>
            <a:ext cx="297815" cy="330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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66670" y="3623691"/>
            <a:ext cx="6129655" cy="69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Franklin Gothic Demi"/>
                <a:cs typeface="Franklin Gothic Demi"/>
              </a:rPr>
              <a:t>Dapa</a:t>
            </a:r>
            <a:r>
              <a:rPr sz="2400" dirty="0">
                <a:latin typeface="Franklin Gothic Demi"/>
                <a:cs typeface="Franklin Gothic Demi"/>
              </a:rPr>
              <a:t>tk</a:t>
            </a:r>
            <a:r>
              <a:rPr sz="2400" spc="-10" dirty="0">
                <a:latin typeface="Franklin Gothic Demi"/>
                <a:cs typeface="Franklin Gothic Demi"/>
              </a:rPr>
              <a:t>a</a:t>
            </a:r>
            <a:r>
              <a:rPr sz="2400" dirty="0">
                <a:latin typeface="Franklin Gothic Demi"/>
                <a:cs typeface="Franklin Gothic Demi"/>
              </a:rPr>
              <a:t>n </a:t>
            </a:r>
            <a:r>
              <a:rPr sz="2400" spc="-5" dirty="0">
                <a:latin typeface="Franklin Gothic Demi"/>
                <a:cs typeface="Franklin Gothic Demi"/>
              </a:rPr>
              <a:t>senar</a:t>
            </a:r>
            <a:r>
              <a:rPr sz="2400" dirty="0">
                <a:latin typeface="Franklin Gothic Demi"/>
                <a:cs typeface="Franklin Gothic Demi"/>
              </a:rPr>
              <a:t>ai</a:t>
            </a:r>
            <a:r>
              <a:rPr sz="2400" spc="-5" dirty="0">
                <a:latin typeface="Franklin Gothic Demi"/>
                <a:cs typeface="Franklin Gothic Demi"/>
              </a:rPr>
              <a:t> </a:t>
            </a:r>
            <a:r>
              <a:rPr sz="2400" spc="-20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e</a:t>
            </a:r>
            <a:r>
              <a:rPr sz="2400" spc="15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amu</a:t>
            </a:r>
            <a:r>
              <a:rPr sz="2400" spc="5" dirty="0">
                <a:latin typeface="Franklin Gothic Demi"/>
                <a:cs typeface="Franklin Gothic Demi"/>
              </a:rPr>
              <a:t> </a:t>
            </a:r>
            <a:r>
              <a:rPr sz="2400" spc="-25" dirty="0">
                <a:latin typeface="Franklin Gothic Demi"/>
                <a:cs typeface="Franklin Gothic Demi"/>
              </a:rPr>
              <a:t>y</a:t>
            </a:r>
            <a:r>
              <a:rPr sz="2400" dirty="0">
                <a:latin typeface="Franklin Gothic Demi"/>
                <a:cs typeface="Franklin Gothic Demi"/>
              </a:rPr>
              <a:t>ang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sud</a:t>
            </a:r>
            <a:r>
              <a:rPr sz="2400" spc="-10" dirty="0">
                <a:latin typeface="Franklin Gothic Demi"/>
                <a:cs typeface="Franklin Gothic Demi"/>
              </a:rPr>
              <a:t>a</a:t>
            </a:r>
            <a:r>
              <a:rPr sz="2400" dirty="0">
                <a:latin typeface="Franklin Gothic Demi"/>
                <a:cs typeface="Franklin Gothic Demi"/>
              </a:rPr>
              <a:t>h</a:t>
            </a:r>
            <a:r>
              <a:rPr sz="2400" spc="10" dirty="0">
                <a:latin typeface="Franklin Gothic Demi"/>
                <a:cs typeface="Franklin Gothic Demi"/>
              </a:rPr>
              <a:t> </a:t>
            </a:r>
            <a:r>
              <a:rPr sz="2400" dirty="0">
                <a:latin typeface="Franklin Gothic Demi"/>
                <a:cs typeface="Franklin Gothic Demi"/>
              </a:rPr>
              <a:t>disusun</a:t>
            </a:r>
            <a:endParaRPr sz="2400">
              <a:latin typeface="Franklin Gothic Demi"/>
              <a:cs typeface="Franklin Gothic Dem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Franklin Gothic Demi"/>
                <a:cs typeface="Franklin Gothic Demi"/>
              </a:rPr>
              <a:t>men</a:t>
            </a:r>
            <a:r>
              <a:rPr sz="2400" spc="5" dirty="0">
                <a:latin typeface="Franklin Gothic Demi"/>
                <a:cs typeface="Franklin Gothic Demi"/>
              </a:rPr>
              <a:t>g</a:t>
            </a:r>
            <a:r>
              <a:rPr sz="2400" spc="-10" dirty="0">
                <a:latin typeface="Franklin Gothic Demi"/>
                <a:cs typeface="Franklin Gothic Demi"/>
              </a:rPr>
              <a:t>ik</a:t>
            </a:r>
            <a:r>
              <a:rPr sz="2400" spc="-20" dirty="0">
                <a:latin typeface="Franklin Gothic Demi"/>
                <a:cs typeface="Franklin Gothic Demi"/>
              </a:rPr>
              <a:t>u</a:t>
            </a:r>
            <a:r>
              <a:rPr sz="2400" spc="-5" dirty="0">
                <a:latin typeface="Franklin Gothic Demi"/>
                <a:cs typeface="Franklin Gothic Demi"/>
              </a:rPr>
              <a:t>t</a:t>
            </a:r>
            <a:r>
              <a:rPr sz="2400" spc="-3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abjad</a:t>
            </a:r>
            <a:r>
              <a:rPr sz="2400" spc="1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(</a:t>
            </a:r>
            <a:r>
              <a:rPr sz="2400" spc="5" dirty="0">
                <a:latin typeface="Franklin Gothic Demi"/>
                <a:cs typeface="Franklin Gothic Demi"/>
              </a:rPr>
              <a:t>s</a:t>
            </a:r>
            <a:r>
              <a:rPr sz="2400" spc="-5" dirty="0">
                <a:latin typeface="Franklin Gothic Demi"/>
                <a:cs typeface="Franklin Gothic Demi"/>
              </a:rPr>
              <a:t>ekira</a:t>
            </a:r>
            <a:r>
              <a:rPr sz="2400" spc="-35" dirty="0">
                <a:latin typeface="Franklin Gothic Demi"/>
                <a:cs typeface="Franklin Gothic Demi"/>
              </a:rPr>
              <a:t>n</a:t>
            </a:r>
            <a:r>
              <a:rPr sz="2400" spc="-25" dirty="0">
                <a:latin typeface="Franklin Gothic Demi"/>
                <a:cs typeface="Franklin Gothic Demi"/>
              </a:rPr>
              <a:t>y</a:t>
            </a:r>
            <a:r>
              <a:rPr sz="2400" spc="-5" dirty="0">
                <a:latin typeface="Franklin Gothic Demi"/>
                <a:cs typeface="Franklin Gothic Demi"/>
              </a:rPr>
              <a:t>a</a:t>
            </a:r>
            <a:r>
              <a:rPr sz="240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pe</a:t>
            </a:r>
            <a:r>
              <a:rPr sz="2400" spc="-20" dirty="0">
                <a:latin typeface="Franklin Gothic Demi"/>
                <a:cs typeface="Franklin Gothic Demi"/>
              </a:rPr>
              <a:t>r</a:t>
            </a:r>
            <a:r>
              <a:rPr sz="2400" spc="-5" dirty="0">
                <a:latin typeface="Franklin Gothic Demi"/>
                <a:cs typeface="Franklin Gothic Demi"/>
              </a:rPr>
              <a:t>lu);</a:t>
            </a:r>
            <a:endParaRPr sz="2400">
              <a:latin typeface="Franklin Gothic Demi"/>
              <a:cs typeface="Franklin Gothic Dem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2245" y="4720734"/>
            <a:ext cx="2971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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66670" y="4721218"/>
            <a:ext cx="735012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Franklin Gothic Demi"/>
                <a:cs typeface="Franklin Gothic Demi"/>
              </a:rPr>
              <a:t>C</a:t>
            </a:r>
            <a:r>
              <a:rPr sz="2400" spc="-10" dirty="0">
                <a:latin typeface="Franklin Gothic Demi"/>
                <a:cs typeface="Franklin Gothic Demi"/>
              </a:rPr>
              <a:t>u</a:t>
            </a:r>
            <a:r>
              <a:rPr sz="2400" spc="-5" dirty="0">
                <a:latin typeface="Franklin Gothic Demi"/>
                <a:cs typeface="Franklin Gothic Demi"/>
              </a:rPr>
              <a:t>b</a:t>
            </a:r>
            <a:r>
              <a:rPr sz="2400" dirty="0">
                <a:latin typeface="Franklin Gothic Demi"/>
                <a:cs typeface="Franklin Gothic Demi"/>
              </a:rPr>
              <a:t>a </a:t>
            </a:r>
            <a:r>
              <a:rPr sz="2400" spc="-25" dirty="0">
                <a:latin typeface="Franklin Gothic Demi"/>
                <a:cs typeface="Franklin Gothic Demi"/>
              </a:rPr>
              <a:t>k</a:t>
            </a:r>
            <a:r>
              <a:rPr sz="2400" spc="-5" dirty="0">
                <a:latin typeface="Franklin Gothic Demi"/>
                <a:cs typeface="Franklin Gothic Demi"/>
              </a:rPr>
              <a:t>enal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pa</a:t>
            </a:r>
            <a:r>
              <a:rPr sz="2400" spc="10" dirty="0">
                <a:latin typeface="Franklin Gothic Demi"/>
                <a:cs typeface="Franklin Gothic Demi"/>
              </a:rPr>
              <a:t>s</a:t>
            </a:r>
            <a:r>
              <a:rPr sz="2400" spc="-5" dirty="0">
                <a:latin typeface="Franklin Gothic Demi"/>
                <a:cs typeface="Franklin Gothic Demi"/>
              </a:rPr>
              <a:t>ti</a:t>
            </a:r>
            <a:r>
              <a:rPr sz="240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nama </a:t>
            </a:r>
            <a:r>
              <a:rPr sz="2400" spc="-30" dirty="0">
                <a:solidFill>
                  <a:srgbClr val="FF0000"/>
                </a:solidFill>
                <a:latin typeface="Franklin Gothic Demi"/>
                <a:cs typeface="Franklin Gothic Demi"/>
              </a:rPr>
              <a:t>t</a:t>
            </a:r>
            <a:r>
              <a:rPr sz="240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e</a:t>
            </a:r>
            <a:r>
              <a:rPr sz="2400" spc="5" dirty="0">
                <a:solidFill>
                  <a:srgbClr val="FF0000"/>
                </a:solidFill>
                <a:latin typeface="Franklin Gothic Demi"/>
                <a:cs typeface="Franklin Gothic Demi"/>
              </a:rPr>
              <a:t>t</a:t>
            </a:r>
            <a:r>
              <a:rPr sz="240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amu</a:t>
            </a:r>
            <a:r>
              <a:rPr sz="2400" spc="10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spc="-25" dirty="0">
                <a:latin typeface="Franklin Gothic Demi"/>
                <a:cs typeface="Franklin Gothic Demi"/>
              </a:rPr>
              <a:t>y</a:t>
            </a:r>
            <a:r>
              <a:rPr sz="2400" spc="-5" dirty="0">
                <a:latin typeface="Franklin Gothic Demi"/>
                <a:cs typeface="Franklin Gothic Demi"/>
              </a:rPr>
              <a:t>ang</a:t>
            </a:r>
            <a:r>
              <a:rPr sz="2400" spc="-15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akan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latin typeface="Franklin Gothic Demi"/>
                <a:cs typeface="Franklin Gothic Demi"/>
              </a:rPr>
              <a:t>di</a:t>
            </a:r>
            <a:r>
              <a:rPr sz="2400" spc="-2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empa</a:t>
            </a:r>
            <a:r>
              <a:rPr sz="2400" spc="-15" dirty="0">
                <a:latin typeface="Franklin Gothic Demi"/>
                <a:cs typeface="Franklin Gothic Demi"/>
              </a:rPr>
              <a:t>t</a:t>
            </a:r>
            <a:r>
              <a:rPr sz="2400" spc="-5" dirty="0">
                <a:latin typeface="Franklin Gothic Demi"/>
                <a:cs typeface="Franklin Gothic Demi"/>
              </a:rPr>
              <a:t>kan</a:t>
            </a:r>
            <a:endParaRPr sz="2400" dirty="0">
              <a:latin typeface="Franklin Gothic Demi"/>
              <a:cs typeface="Franklin Gothic Dem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Franklin Gothic Demi"/>
                <a:cs typeface="Franklin Gothic Demi"/>
              </a:rPr>
              <a:t>di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mej</a:t>
            </a:r>
            <a:r>
              <a:rPr sz="2400" dirty="0">
                <a:solidFill>
                  <a:srgbClr val="FF0000"/>
                </a:solidFill>
                <a:latin typeface="Franklin Gothic Demi"/>
                <a:cs typeface="Franklin Gothic Demi"/>
              </a:rPr>
              <a:t>a</a:t>
            </a:r>
            <a:r>
              <a:rPr sz="2400" spc="5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spc="-20" dirty="0">
                <a:latin typeface="Franklin Gothic Demi"/>
                <a:cs typeface="Franklin Gothic Demi"/>
              </a:rPr>
              <a:t>y</a:t>
            </a:r>
            <a:r>
              <a:rPr sz="2400" dirty="0">
                <a:latin typeface="Franklin Gothic Demi"/>
                <a:cs typeface="Franklin Gothic Demi"/>
              </a:rPr>
              <a:t>ang</a:t>
            </a:r>
            <a:r>
              <a:rPr sz="2400" spc="-20" dirty="0">
                <a:latin typeface="Franklin Gothic Demi"/>
                <a:cs typeface="Franklin Gothic Demi"/>
              </a:rPr>
              <a:t> </a:t>
            </a:r>
            <a:r>
              <a:rPr sz="2400" dirty="0">
                <a:latin typeface="Franklin Gothic Demi"/>
                <a:cs typeface="Franklin Gothic Demi"/>
              </a:rPr>
              <a:t>di</a:t>
            </a:r>
            <a:r>
              <a:rPr sz="2400" spc="-10" dirty="0">
                <a:latin typeface="Franklin Gothic Demi"/>
                <a:cs typeface="Franklin Gothic Demi"/>
              </a:rPr>
              <a:t>t</a:t>
            </a:r>
            <a:r>
              <a:rPr sz="2400" dirty="0">
                <a:latin typeface="Franklin Gothic Demi"/>
                <a:cs typeface="Franklin Gothic Demi"/>
              </a:rPr>
              <a:t>ug</a:t>
            </a:r>
            <a:r>
              <a:rPr sz="2400" spc="-15" dirty="0">
                <a:latin typeface="Franklin Gothic Demi"/>
                <a:cs typeface="Franklin Gothic Demi"/>
              </a:rPr>
              <a:t>a</a:t>
            </a:r>
            <a:r>
              <a:rPr sz="2400" spc="-5" dirty="0">
                <a:latin typeface="Franklin Gothic Demi"/>
                <a:cs typeface="Franklin Gothic Demi"/>
              </a:rPr>
              <a:t>skan;</a:t>
            </a:r>
            <a:endParaRPr sz="2400" dirty="0">
              <a:latin typeface="Franklin Gothic Demi"/>
              <a:cs typeface="Franklin Gothic Dem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2245" y="5818344"/>
            <a:ext cx="297180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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66670" y="5818828"/>
            <a:ext cx="57537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0" dirty="0">
                <a:latin typeface="Franklin Gothic Demi"/>
                <a:cs typeface="Franklin Gothic Demi"/>
              </a:rPr>
              <a:t>Biasa</a:t>
            </a:r>
            <a:r>
              <a:rPr sz="2400" spc="-5" dirty="0">
                <a:latin typeface="Franklin Gothic Demi"/>
                <a:cs typeface="Franklin Gothic Demi"/>
              </a:rPr>
              <a:t>kan</a:t>
            </a:r>
            <a:r>
              <a:rPr sz="2400" spc="-10" dirty="0">
                <a:latin typeface="Franklin Gothic Demi"/>
                <a:cs typeface="Franklin Gothic Demi"/>
              </a:rPr>
              <a:t> </a:t>
            </a:r>
            <a:r>
              <a:rPr sz="2400" dirty="0">
                <a:latin typeface="Franklin Gothic Demi"/>
                <a:cs typeface="Franklin Gothic Demi"/>
              </a:rPr>
              <a:t>diri</a:t>
            </a:r>
            <a:r>
              <a:rPr sz="2400" spc="-5" dirty="0">
                <a:latin typeface="Franklin Gothic Demi"/>
                <a:cs typeface="Franklin Gothic Demi"/>
              </a:rPr>
              <a:t> dengan</a:t>
            </a:r>
            <a:r>
              <a:rPr sz="2400" spc="-20" dirty="0">
                <a:latin typeface="Franklin Gothic Demi"/>
                <a:cs typeface="Franklin Gothic Demi"/>
              </a:rPr>
              <a:t> k</a:t>
            </a:r>
            <a:r>
              <a:rPr sz="2400" spc="-5" dirty="0">
                <a:latin typeface="Franklin Gothic Demi"/>
                <a:cs typeface="Franklin Gothic Demi"/>
              </a:rPr>
              <a:t>edud</a:t>
            </a:r>
            <a:r>
              <a:rPr sz="2400" spc="-15" dirty="0">
                <a:latin typeface="Franklin Gothic Demi"/>
                <a:cs typeface="Franklin Gothic Demi"/>
              </a:rPr>
              <a:t>u</a:t>
            </a:r>
            <a:r>
              <a:rPr sz="2400" spc="-5" dirty="0">
                <a:latin typeface="Franklin Gothic Demi"/>
                <a:cs typeface="Franklin Gothic Demi"/>
              </a:rPr>
              <a:t>kan</a:t>
            </a:r>
            <a:r>
              <a:rPr sz="2400" spc="10" dirty="0">
                <a:latin typeface="Franklin Gothic Demi"/>
                <a:cs typeface="Franklin Gothic Demi"/>
              </a:rPr>
              <a:t> </a:t>
            </a:r>
            <a:r>
              <a:rPr sz="2400" i="1" spc="10" dirty="0">
                <a:solidFill>
                  <a:srgbClr val="FF0000"/>
                </a:solidFill>
                <a:latin typeface="Franklin Gothic Demi"/>
                <a:cs typeface="Franklin Gothic Demi"/>
              </a:rPr>
              <a:t>f</a:t>
            </a:r>
            <a:r>
              <a:rPr sz="2400" i="1" spc="-10" dirty="0">
                <a:solidFill>
                  <a:srgbClr val="FF0000"/>
                </a:solidFill>
                <a:latin typeface="Franklin Gothic Demi"/>
                <a:cs typeface="Franklin Gothic Demi"/>
              </a:rPr>
              <a:t>l</a:t>
            </a:r>
            <a:r>
              <a:rPr sz="2400" i="1" dirty="0">
                <a:solidFill>
                  <a:srgbClr val="FF0000"/>
                </a:solidFill>
                <a:latin typeface="Franklin Gothic Demi"/>
                <a:cs typeface="Franklin Gothic Demi"/>
              </a:rPr>
              <a:t>o</a:t>
            </a:r>
            <a:r>
              <a:rPr sz="2400" i="1" spc="-5" dirty="0">
                <a:solidFill>
                  <a:srgbClr val="FF0000"/>
                </a:solidFill>
                <a:latin typeface="Franklin Gothic Demi"/>
                <a:cs typeface="Franklin Gothic Demi"/>
              </a:rPr>
              <a:t>or</a:t>
            </a:r>
            <a:r>
              <a:rPr sz="2400" i="1" spc="-20" dirty="0">
                <a:solidFill>
                  <a:srgbClr val="FF0000"/>
                </a:solidFill>
                <a:latin typeface="Franklin Gothic Demi"/>
                <a:cs typeface="Franklin Gothic Demi"/>
              </a:rPr>
              <a:t> </a:t>
            </a:r>
            <a:r>
              <a:rPr sz="2400" i="1" dirty="0">
                <a:solidFill>
                  <a:srgbClr val="FF0000"/>
                </a:solidFill>
                <a:latin typeface="Franklin Gothic Demi"/>
                <a:cs typeface="Franklin Gothic Demi"/>
              </a:rPr>
              <a:t>plan</a:t>
            </a:r>
            <a:endParaRPr sz="2400" dirty="0">
              <a:solidFill>
                <a:srgbClr val="FF0000"/>
              </a:solidFill>
              <a:latin typeface="Franklin Gothic Demi"/>
              <a:cs typeface="Franklin Gothic Dem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461247" y="604012"/>
            <a:ext cx="704088" cy="72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2774" y="914400"/>
            <a:ext cx="7902131" cy="340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9634346" y="6539866"/>
            <a:ext cx="206375" cy="1657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xfrm>
            <a:off x="2042541" y="6577966"/>
            <a:ext cx="5816600" cy="203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105400" y="3733837"/>
            <a:ext cx="4267200" cy="2692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3733837"/>
            <a:ext cx="4267200" cy="26920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04443" y="1510861"/>
            <a:ext cx="8049259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Clr>
                <a:srgbClr val="66AACD"/>
              </a:buClr>
              <a:buSzPct val="59090"/>
              <a:buFont typeface="Wingdings"/>
              <a:buChar char=""/>
              <a:tabLst>
                <a:tab pos="470534" algn="l"/>
              </a:tabLst>
            </a:pPr>
            <a:r>
              <a:rPr sz="2200" spc="-5" dirty="0">
                <a:latin typeface="Arial"/>
                <a:cs typeface="Arial"/>
              </a:rPr>
              <a:t>Penyambut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tet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mu</a:t>
            </a:r>
            <a:r>
              <a:rPr sz="2200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he</a:t>
            </a:r>
            <a:r>
              <a:rPr sz="2200" dirty="0">
                <a:latin typeface="Arial"/>
                <a:cs typeface="Arial"/>
              </a:rPr>
              <a:t>n</a:t>
            </a:r>
            <a:r>
              <a:rPr sz="2200" spc="-5" dirty="0">
                <a:latin typeface="Arial"/>
                <a:cs typeface="Arial"/>
              </a:rPr>
              <a:t>da</a:t>
            </a:r>
            <a:r>
              <a:rPr sz="2200" dirty="0">
                <a:latin typeface="Arial"/>
                <a:cs typeface="Arial"/>
              </a:rPr>
              <a:t>k</a:t>
            </a:r>
            <a:r>
              <a:rPr sz="2200" spc="-5" dirty="0">
                <a:latin typeface="Arial"/>
                <a:cs typeface="Arial"/>
              </a:rPr>
              <a:t>lah ber</a:t>
            </a:r>
            <a:r>
              <a:rPr sz="2200" dirty="0">
                <a:latin typeface="Arial"/>
                <a:cs typeface="Arial"/>
              </a:rPr>
              <a:t>j</a:t>
            </a:r>
            <a:r>
              <a:rPr sz="2200" spc="-5" dirty="0">
                <a:latin typeface="Arial"/>
                <a:cs typeface="Arial"/>
              </a:rPr>
              <a:t>alan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2 atau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h 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2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2200" spc="-5" dirty="0">
                <a:solidFill>
                  <a:srgbClr val="FF0000"/>
                </a:solidFill>
                <a:latin typeface="Arial"/>
                <a:cs typeface="Arial"/>
              </a:rPr>
              <a:t>il</a:t>
            </a:r>
            <a:endParaRPr sz="22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200" spc="-5" dirty="0">
                <a:latin typeface="Arial"/>
                <a:cs typeface="Arial"/>
              </a:rPr>
              <a:t>di hadapan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tetamu.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469900" marR="26034" indent="-457200">
              <a:lnSpc>
                <a:spcPct val="100000"/>
              </a:lnSpc>
              <a:buClr>
                <a:srgbClr val="66AACD"/>
              </a:buClr>
              <a:buSzPct val="59090"/>
              <a:buFont typeface="Wingdings"/>
              <a:buChar char=""/>
              <a:tabLst>
                <a:tab pos="470534" algn="l"/>
              </a:tabLst>
            </a:pPr>
            <a:r>
              <a:rPr sz="2200" spc="-5" dirty="0">
                <a:latin typeface="Arial"/>
                <a:cs typeface="Arial"/>
              </a:rPr>
              <a:t>Ked</a:t>
            </a:r>
            <a:r>
              <a:rPr sz="2200" dirty="0">
                <a:latin typeface="Arial"/>
                <a:cs typeface="Arial"/>
              </a:rPr>
              <a:t>u</a:t>
            </a:r>
            <a:r>
              <a:rPr sz="2200" spc="-5" dirty="0">
                <a:latin typeface="Arial"/>
                <a:cs typeface="Arial"/>
              </a:rPr>
              <a:t>du</a:t>
            </a:r>
            <a:r>
              <a:rPr sz="2200" dirty="0">
                <a:latin typeface="Arial"/>
                <a:cs typeface="Arial"/>
              </a:rPr>
              <a:t>k</a:t>
            </a:r>
            <a:r>
              <a:rPr sz="2200" spc="-5" dirty="0">
                <a:latin typeface="Arial"/>
                <a:cs typeface="Arial"/>
              </a:rPr>
              <a:t>an penyambut</a:t>
            </a:r>
            <a:r>
              <a:rPr sz="2200" spc="3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tet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mu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di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seb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lah </a:t>
            </a:r>
            <a:r>
              <a:rPr sz="2200" dirty="0">
                <a:latin typeface="Arial"/>
                <a:cs typeface="Arial"/>
              </a:rPr>
              <a:t>k</a:t>
            </a:r>
            <a:r>
              <a:rPr sz="2200" spc="-5" dirty="0">
                <a:latin typeface="Arial"/>
                <a:cs typeface="Arial"/>
              </a:rPr>
              <a:t>iri</a:t>
            </a:r>
            <a:r>
              <a:rPr sz="2200" spc="-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atau </a:t>
            </a:r>
            <a:r>
              <a:rPr sz="2200" dirty="0">
                <a:latin typeface="Arial"/>
                <a:cs typeface="Arial"/>
              </a:rPr>
              <a:t>k</a:t>
            </a:r>
            <a:r>
              <a:rPr sz="2200" spc="-5" dirty="0">
                <a:latin typeface="Arial"/>
                <a:cs typeface="Arial"/>
              </a:rPr>
              <a:t>an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n tet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mu ber</a:t>
            </a:r>
            <a:r>
              <a:rPr sz="2200" dirty="0">
                <a:latin typeface="Arial"/>
                <a:cs typeface="Arial"/>
              </a:rPr>
              <a:t>g</a:t>
            </a:r>
            <a:r>
              <a:rPr sz="2200" spc="-5" dirty="0">
                <a:latin typeface="Arial"/>
                <a:cs typeface="Arial"/>
              </a:rPr>
              <a:t>antung</a:t>
            </a:r>
            <a:r>
              <a:rPr sz="2200" spc="2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k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pa</a:t>
            </a:r>
            <a:r>
              <a:rPr sz="2200" dirty="0">
                <a:latin typeface="Arial"/>
                <a:cs typeface="Arial"/>
              </a:rPr>
              <a:t>d</a:t>
            </a:r>
            <a:r>
              <a:rPr sz="2200" spc="-5" dirty="0">
                <a:latin typeface="Arial"/>
                <a:cs typeface="Arial"/>
              </a:rPr>
              <a:t>a </a:t>
            </a:r>
            <a:r>
              <a:rPr sz="2200" dirty="0">
                <a:latin typeface="Arial"/>
                <a:cs typeface="Arial"/>
              </a:rPr>
              <a:t>k</a:t>
            </a:r>
            <a:r>
              <a:rPr sz="2200" spc="-5" dirty="0">
                <a:latin typeface="Arial"/>
                <a:cs typeface="Arial"/>
              </a:rPr>
              <a:t>ea</a:t>
            </a:r>
            <a:r>
              <a:rPr sz="2200" dirty="0">
                <a:latin typeface="Arial"/>
                <a:cs typeface="Arial"/>
              </a:rPr>
              <a:t>d</a:t>
            </a:r>
            <a:r>
              <a:rPr sz="2200" spc="-5" dirty="0">
                <a:latin typeface="Arial"/>
                <a:cs typeface="Arial"/>
              </a:rPr>
              <a:t>aan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tempat</a:t>
            </a:r>
            <a:r>
              <a:rPr sz="2200" spc="2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dan</a:t>
            </a:r>
            <a:r>
              <a:rPr sz="2200" spc="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ke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ua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a</a:t>
            </a:r>
            <a:r>
              <a:rPr sz="2200" spc="50" dirty="0">
                <a:latin typeface="Arial"/>
                <a:cs typeface="Arial"/>
              </a:rPr>
              <a:t>n</a:t>
            </a:r>
            <a:r>
              <a:rPr sz="2200" spc="-5" dirty="0">
                <a:latin typeface="Arial"/>
                <a:cs typeface="Arial"/>
              </a:rPr>
              <a:t>.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57417" y="762000"/>
            <a:ext cx="5943600" cy="579120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5816582" y="0"/>
                </a:moveTo>
                <a:lnTo>
                  <a:pt x="124873" y="17"/>
                </a:lnTo>
                <a:lnTo>
                  <a:pt x="82690" y="7946"/>
                </a:lnTo>
                <a:lnTo>
                  <a:pt x="46694" y="28617"/>
                </a:lnTo>
                <a:lnTo>
                  <a:pt x="19388" y="59527"/>
                </a:lnTo>
                <a:lnTo>
                  <a:pt x="3272" y="98173"/>
                </a:lnTo>
                <a:lnTo>
                  <a:pt x="0" y="637109"/>
                </a:lnTo>
                <a:lnTo>
                  <a:pt x="1073" y="651703"/>
                </a:lnTo>
                <a:lnTo>
                  <a:pt x="13527" y="692102"/>
                </a:lnTo>
                <a:lnTo>
                  <a:pt x="37889" y="725479"/>
                </a:lnTo>
                <a:lnTo>
                  <a:pt x="71656" y="749333"/>
                </a:lnTo>
                <a:lnTo>
                  <a:pt x="112325" y="761162"/>
                </a:lnTo>
                <a:lnTo>
                  <a:pt x="126982" y="762000"/>
                </a:lnTo>
                <a:lnTo>
                  <a:pt x="5818692" y="761982"/>
                </a:lnTo>
                <a:lnTo>
                  <a:pt x="5860875" y="754053"/>
                </a:lnTo>
                <a:lnTo>
                  <a:pt x="5896871" y="733382"/>
                </a:lnTo>
                <a:lnTo>
                  <a:pt x="5924177" y="702472"/>
                </a:lnTo>
                <a:lnTo>
                  <a:pt x="5940292" y="663826"/>
                </a:lnTo>
                <a:lnTo>
                  <a:pt x="5943565" y="124890"/>
                </a:lnTo>
                <a:lnTo>
                  <a:pt x="5942492" y="110296"/>
                </a:lnTo>
                <a:lnTo>
                  <a:pt x="5930037" y="69897"/>
                </a:lnTo>
                <a:lnTo>
                  <a:pt x="5905676" y="36520"/>
                </a:lnTo>
                <a:lnTo>
                  <a:pt x="5871909" y="12666"/>
                </a:lnTo>
                <a:lnTo>
                  <a:pt x="5831240" y="837"/>
                </a:lnTo>
                <a:lnTo>
                  <a:pt x="5816582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57400" y="762000"/>
            <a:ext cx="5943600" cy="579120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0" y="127000"/>
                </a:moveTo>
                <a:lnTo>
                  <a:pt x="7263" y="84586"/>
                </a:lnTo>
                <a:lnTo>
                  <a:pt x="27387" y="48240"/>
                </a:lnTo>
                <a:lnTo>
                  <a:pt x="57868" y="20466"/>
                </a:lnTo>
                <a:lnTo>
                  <a:pt x="96204" y="3764"/>
                </a:lnTo>
                <a:lnTo>
                  <a:pt x="127000" y="0"/>
                </a:lnTo>
                <a:lnTo>
                  <a:pt x="5816600" y="0"/>
                </a:lnTo>
                <a:lnTo>
                  <a:pt x="5831257" y="837"/>
                </a:lnTo>
                <a:lnTo>
                  <a:pt x="5845426" y="3290"/>
                </a:lnTo>
                <a:lnTo>
                  <a:pt x="5884072" y="19405"/>
                </a:lnTo>
                <a:lnTo>
                  <a:pt x="5914982" y="46711"/>
                </a:lnTo>
                <a:lnTo>
                  <a:pt x="5935653" y="82707"/>
                </a:lnTo>
                <a:lnTo>
                  <a:pt x="5943582" y="124890"/>
                </a:lnTo>
                <a:lnTo>
                  <a:pt x="5943600" y="127000"/>
                </a:lnTo>
                <a:lnTo>
                  <a:pt x="5943600" y="635000"/>
                </a:lnTo>
                <a:lnTo>
                  <a:pt x="5942762" y="649657"/>
                </a:lnTo>
                <a:lnTo>
                  <a:pt x="5940309" y="663826"/>
                </a:lnTo>
                <a:lnTo>
                  <a:pt x="5924194" y="702472"/>
                </a:lnTo>
                <a:lnTo>
                  <a:pt x="5896888" y="733382"/>
                </a:lnTo>
                <a:lnTo>
                  <a:pt x="5860892" y="754053"/>
                </a:lnTo>
                <a:lnTo>
                  <a:pt x="5818709" y="761982"/>
                </a:lnTo>
                <a:lnTo>
                  <a:pt x="5816600" y="762000"/>
                </a:lnTo>
                <a:lnTo>
                  <a:pt x="127000" y="762000"/>
                </a:lnTo>
                <a:lnTo>
                  <a:pt x="112342" y="761162"/>
                </a:lnTo>
                <a:lnTo>
                  <a:pt x="98173" y="758709"/>
                </a:lnTo>
                <a:lnTo>
                  <a:pt x="59527" y="742594"/>
                </a:lnTo>
                <a:lnTo>
                  <a:pt x="28617" y="715288"/>
                </a:lnTo>
                <a:lnTo>
                  <a:pt x="7946" y="679292"/>
                </a:lnTo>
                <a:lnTo>
                  <a:pt x="17" y="637109"/>
                </a:lnTo>
                <a:lnTo>
                  <a:pt x="0" y="635000"/>
                </a:lnTo>
                <a:lnTo>
                  <a:pt x="0" y="1270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67914" y="792480"/>
            <a:ext cx="4318635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i="0" spc="0" dirty="0">
                <a:latin typeface="Franklin Gothic Book"/>
                <a:cs typeface="Franklin Gothic Book"/>
              </a:rPr>
              <a:t>CA</a:t>
            </a:r>
            <a:r>
              <a:rPr sz="3000" i="0" dirty="0">
                <a:latin typeface="Franklin Gothic Book"/>
                <a:cs typeface="Franklin Gothic Book"/>
              </a:rPr>
              <a:t>R</a:t>
            </a:r>
            <a:r>
              <a:rPr sz="3000" i="0" spc="-5" dirty="0">
                <a:latin typeface="Franklin Gothic Book"/>
                <a:cs typeface="Franklin Gothic Book"/>
              </a:rPr>
              <a:t>A</a:t>
            </a:r>
            <a:r>
              <a:rPr sz="3000" i="0" spc="-45" dirty="0">
                <a:latin typeface="Franklin Gothic Book"/>
                <a:cs typeface="Franklin Gothic Book"/>
              </a:rPr>
              <a:t> </a:t>
            </a:r>
            <a:r>
              <a:rPr sz="3000" i="0" spc="0" dirty="0">
                <a:latin typeface="Franklin Gothic Book"/>
                <a:cs typeface="Franklin Gothic Book"/>
              </a:rPr>
              <a:t>M</a:t>
            </a:r>
            <a:r>
              <a:rPr sz="3000" i="0" dirty="0">
                <a:latin typeface="Franklin Gothic Book"/>
                <a:cs typeface="Franklin Gothic Book"/>
              </a:rPr>
              <a:t>E</a:t>
            </a:r>
            <a:r>
              <a:rPr sz="3000" i="0" spc="-10" dirty="0">
                <a:latin typeface="Franklin Gothic Book"/>
                <a:cs typeface="Franklin Gothic Book"/>
              </a:rPr>
              <a:t>N</a:t>
            </a:r>
            <a:r>
              <a:rPr sz="3000" i="0" spc="10" dirty="0">
                <a:latin typeface="Franklin Gothic Book"/>
                <a:cs typeface="Franklin Gothic Book"/>
              </a:rPr>
              <a:t>G</a:t>
            </a:r>
            <a:r>
              <a:rPr sz="3000" i="0" spc="-5" dirty="0">
                <a:latin typeface="Franklin Gothic Book"/>
                <a:cs typeface="Franklin Gothic Book"/>
              </a:rPr>
              <a:t>IR</a:t>
            </a:r>
            <a:r>
              <a:rPr sz="3000" i="0" dirty="0">
                <a:latin typeface="Franklin Gothic Book"/>
                <a:cs typeface="Franklin Gothic Book"/>
              </a:rPr>
              <a:t>I</a:t>
            </a:r>
            <a:r>
              <a:rPr sz="3000" i="0" spc="-10" dirty="0">
                <a:latin typeface="Franklin Gothic Book"/>
                <a:cs typeface="Franklin Gothic Book"/>
              </a:rPr>
              <a:t>N</a:t>
            </a:r>
            <a:r>
              <a:rPr sz="3000" i="0" spc="-5" dirty="0">
                <a:latin typeface="Franklin Gothic Book"/>
                <a:cs typeface="Franklin Gothic Book"/>
              </a:rPr>
              <a:t>G</a:t>
            </a:r>
            <a:r>
              <a:rPr sz="3000" i="0" spc="-45" dirty="0">
                <a:latin typeface="Franklin Gothic Book"/>
                <a:cs typeface="Franklin Gothic Book"/>
              </a:rPr>
              <a:t> </a:t>
            </a:r>
            <a:r>
              <a:rPr sz="3000" i="0" spc="-10" dirty="0">
                <a:latin typeface="Franklin Gothic Book"/>
                <a:cs typeface="Franklin Gothic Book"/>
              </a:rPr>
              <a:t>T</a:t>
            </a:r>
            <a:r>
              <a:rPr sz="3000" i="0" spc="5" dirty="0">
                <a:latin typeface="Franklin Gothic Book"/>
                <a:cs typeface="Franklin Gothic Book"/>
              </a:rPr>
              <a:t>E</a:t>
            </a:r>
            <a:r>
              <a:rPr sz="3000" i="0" spc="-180" dirty="0">
                <a:latin typeface="Franklin Gothic Book"/>
                <a:cs typeface="Franklin Gothic Book"/>
              </a:rPr>
              <a:t>T</a:t>
            </a:r>
            <a:r>
              <a:rPr sz="3000" i="0" spc="0" dirty="0">
                <a:latin typeface="Franklin Gothic Book"/>
                <a:cs typeface="Franklin Gothic Book"/>
              </a:rPr>
              <a:t>AM</a:t>
            </a:r>
            <a:r>
              <a:rPr sz="3000" i="0" spc="-5" dirty="0">
                <a:latin typeface="Franklin Gothic Book"/>
                <a:cs typeface="Franklin Gothic Book"/>
              </a:rPr>
              <a:t>U</a:t>
            </a:r>
            <a:endParaRPr sz="3000" dirty="0"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75740" y="1925097"/>
            <a:ext cx="768540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Jika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-a</a:t>
            </a:r>
            <a:r>
              <a:rPr sz="2400" spc="5" dirty="0">
                <a:latin typeface="Arial"/>
                <a:cs typeface="Arial"/>
              </a:rPr>
              <a:t>p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anyaan</a:t>
            </a:r>
            <a:r>
              <a:rPr sz="2400" spc="20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21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dima</a:t>
            </a:r>
            <a:r>
              <a:rPr sz="2400" spc="5" dirty="0" err="1">
                <a:latin typeface="Arial"/>
                <a:cs typeface="Arial"/>
              </a:rPr>
              <a:t>j</a:t>
            </a:r>
            <a:r>
              <a:rPr sz="2400" dirty="0" err="1">
                <a:latin typeface="Arial"/>
                <a:cs typeface="Arial"/>
              </a:rPr>
              <a:t>u</a:t>
            </a:r>
            <a:r>
              <a:rPr sz="2400" spc="10" dirty="0" err="1">
                <a:latin typeface="Arial"/>
                <a:cs typeface="Arial"/>
              </a:rPr>
              <a:t>k</a:t>
            </a:r>
            <a:r>
              <a:rPr sz="2400" dirty="0" err="1">
                <a:latin typeface="Arial"/>
                <a:cs typeface="Arial"/>
              </a:rPr>
              <a:t>an</a:t>
            </a:r>
            <a:r>
              <a:rPr sz="2400" spc="210" dirty="0"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jang</a:t>
            </a:r>
            <a:r>
              <a:rPr lang="en-US" sz="2400" spc="1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 sek</a:t>
            </a:r>
            <a:r>
              <a:rPr sz="2400" spc="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-</a:t>
            </a:r>
            <a:r>
              <a:rPr sz="2400" spc="10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ali 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menj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b </a:t>
            </a:r>
            <a:r>
              <a:rPr sz="2400" spc="-2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‘sa</a:t>
            </a:r>
            <a:r>
              <a:rPr sz="2400" spc="5" dirty="0">
                <a:latin typeface="Arial"/>
                <a:cs typeface="Arial"/>
              </a:rPr>
              <a:t>y</a:t>
            </a:r>
            <a:r>
              <a:rPr sz="2400" dirty="0">
                <a:latin typeface="Arial"/>
                <a:cs typeface="Arial"/>
              </a:rPr>
              <a:t>a </a:t>
            </a:r>
            <a:r>
              <a:rPr sz="2400" spc="-2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tahu</a:t>
            </a:r>
            <a:r>
              <a:rPr sz="2400" spc="-10" dirty="0">
                <a:latin typeface="Arial"/>
                <a:cs typeface="Arial"/>
              </a:rPr>
              <a:t>’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Jaw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blah </a:t>
            </a:r>
            <a:r>
              <a:rPr sz="2400" spc="-25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‘s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ya semak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terlebih dahu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-20" dirty="0">
                <a:latin typeface="Arial"/>
                <a:cs typeface="Arial"/>
              </a:rPr>
              <a:t>’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75740" y="4120045"/>
            <a:ext cx="768604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menga</a:t>
            </a:r>
            <a:r>
              <a:rPr sz="2400" spc="10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bil 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peringat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jangan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sek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-kali 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berte</a:t>
            </a:r>
            <a:r>
              <a:rPr sz="2400" spc="10" dirty="0">
                <a:latin typeface="Arial"/>
                <a:cs typeface="Arial"/>
              </a:rPr>
              <a:t>n</a:t>
            </a:r>
            <a:r>
              <a:rPr sz="2400" spc="5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kar de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</a:t>
            </a:r>
            <a:r>
              <a:rPr sz="2400" spc="1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memberi</a:t>
            </a:r>
            <a:r>
              <a:rPr sz="2400" spc="19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ala</a:t>
            </a:r>
            <a:r>
              <a:rPr sz="2400" spc="5" dirty="0" err="1">
                <a:latin typeface="Arial"/>
                <a:cs typeface="Arial"/>
              </a:rPr>
              <a:t>s</a:t>
            </a:r>
            <a:r>
              <a:rPr sz="2400" dirty="0" err="1">
                <a:latin typeface="Arial"/>
                <a:cs typeface="Arial"/>
              </a:rPr>
              <a:t>an</a:t>
            </a:r>
            <a:r>
              <a:rPr sz="2400" spc="175" dirty="0">
                <a:latin typeface="Arial"/>
                <a:cs typeface="Arial"/>
              </a:rPr>
              <a:t> </a:t>
            </a:r>
            <a:r>
              <a:rPr lang="en-US" sz="2400" spc="-185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spc="-17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US" sz="2400" dirty="0" err="1">
                <a:solidFill>
                  <a:srgbClr val="FF0000"/>
                </a:solidFill>
                <a:latin typeface="Arial"/>
                <a:cs typeface="Arial"/>
              </a:rPr>
              <a:t>au</a:t>
            </a:r>
            <a:r>
              <a:rPr lang="en-US" sz="2400" spc="1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memb</a:t>
            </a:r>
            <a:r>
              <a:rPr sz="2400" spc="5" dirty="0" err="1">
                <a:latin typeface="Arial"/>
                <a:cs typeface="Arial"/>
              </a:rPr>
              <a:t>e</a:t>
            </a:r>
            <a:r>
              <a:rPr sz="2400" spc="10" dirty="0" err="1">
                <a:latin typeface="Arial"/>
                <a:cs typeface="Arial"/>
              </a:rPr>
              <a:t>r</a:t>
            </a:r>
            <a:r>
              <a:rPr sz="2400" dirty="0" err="1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 maklumat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sendiri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past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/>
          <p:nvPr/>
        </p:nvSpPr>
        <p:spPr>
          <a:xfrm>
            <a:off x="1828817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5816582" y="0"/>
                </a:moveTo>
                <a:lnTo>
                  <a:pt x="124873" y="17"/>
                </a:lnTo>
                <a:lnTo>
                  <a:pt x="82690" y="7946"/>
                </a:lnTo>
                <a:lnTo>
                  <a:pt x="46694" y="28617"/>
                </a:lnTo>
                <a:lnTo>
                  <a:pt x="19388" y="59527"/>
                </a:lnTo>
                <a:lnTo>
                  <a:pt x="3272" y="98173"/>
                </a:lnTo>
                <a:lnTo>
                  <a:pt x="0" y="637109"/>
                </a:lnTo>
                <a:lnTo>
                  <a:pt x="1073" y="651703"/>
                </a:lnTo>
                <a:lnTo>
                  <a:pt x="13527" y="692102"/>
                </a:lnTo>
                <a:lnTo>
                  <a:pt x="37889" y="725479"/>
                </a:lnTo>
                <a:lnTo>
                  <a:pt x="71656" y="749333"/>
                </a:lnTo>
                <a:lnTo>
                  <a:pt x="112325" y="761162"/>
                </a:lnTo>
                <a:lnTo>
                  <a:pt x="126982" y="762000"/>
                </a:lnTo>
                <a:lnTo>
                  <a:pt x="5818692" y="761982"/>
                </a:lnTo>
                <a:lnTo>
                  <a:pt x="5860875" y="754053"/>
                </a:lnTo>
                <a:lnTo>
                  <a:pt x="5896871" y="733382"/>
                </a:lnTo>
                <a:lnTo>
                  <a:pt x="5924177" y="702472"/>
                </a:lnTo>
                <a:lnTo>
                  <a:pt x="5940292" y="663826"/>
                </a:lnTo>
                <a:lnTo>
                  <a:pt x="5943565" y="124890"/>
                </a:lnTo>
                <a:lnTo>
                  <a:pt x="5942492" y="110296"/>
                </a:lnTo>
                <a:lnTo>
                  <a:pt x="5930037" y="69897"/>
                </a:lnTo>
                <a:lnTo>
                  <a:pt x="5905676" y="36520"/>
                </a:lnTo>
                <a:lnTo>
                  <a:pt x="5871909" y="12666"/>
                </a:lnTo>
                <a:lnTo>
                  <a:pt x="5831240" y="837"/>
                </a:lnTo>
                <a:lnTo>
                  <a:pt x="5816582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288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0" y="127000"/>
                </a:moveTo>
                <a:lnTo>
                  <a:pt x="7263" y="84586"/>
                </a:lnTo>
                <a:lnTo>
                  <a:pt x="27387" y="48240"/>
                </a:lnTo>
                <a:lnTo>
                  <a:pt x="57868" y="20466"/>
                </a:lnTo>
                <a:lnTo>
                  <a:pt x="96204" y="3764"/>
                </a:lnTo>
                <a:lnTo>
                  <a:pt x="127000" y="0"/>
                </a:lnTo>
                <a:lnTo>
                  <a:pt x="5816600" y="0"/>
                </a:lnTo>
                <a:lnTo>
                  <a:pt x="5831257" y="837"/>
                </a:lnTo>
                <a:lnTo>
                  <a:pt x="5845426" y="3290"/>
                </a:lnTo>
                <a:lnTo>
                  <a:pt x="5884072" y="19405"/>
                </a:lnTo>
                <a:lnTo>
                  <a:pt x="5914982" y="46711"/>
                </a:lnTo>
                <a:lnTo>
                  <a:pt x="5935653" y="82707"/>
                </a:lnTo>
                <a:lnTo>
                  <a:pt x="5943582" y="124890"/>
                </a:lnTo>
                <a:lnTo>
                  <a:pt x="5943600" y="127000"/>
                </a:lnTo>
                <a:lnTo>
                  <a:pt x="5943600" y="635000"/>
                </a:lnTo>
                <a:lnTo>
                  <a:pt x="5942762" y="649657"/>
                </a:lnTo>
                <a:lnTo>
                  <a:pt x="5940309" y="663826"/>
                </a:lnTo>
                <a:lnTo>
                  <a:pt x="5924194" y="702472"/>
                </a:lnTo>
                <a:lnTo>
                  <a:pt x="5896888" y="733382"/>
                </a:lnTo>
                <a:lnTo>
                  <a:pt x="5860892" y="754053"/>
                </a:lnTo>
                <a:lnTo>
                  <a:pt x="5818709" y="761982"/>
                </a:lnTo>
                <a:lnTo>
                  <a:pt x="5816600" y="762000"/>
                </a:lnTo>
                <a:lnTo>
                  <a:pt x="127000" y="762000"/>
                </a:lnTo>
                <a:lnTo>
                  <a:pt x="112342" y="761162"/>
                </a:lnTo>
                <a:lnTo>
                  <a:pt x="98173" y="758709"/>
                </a:lnTo>
                <a:lnTo>
                  <a:pt x="59527" y="742594"/>
                </a:lnTo>
                <a:lnTo>
                  <a:pt x="28617" y="715288"/>
                </a:lnTo>
                <a:lnTo>
                  <a:pt x="7946" y="679292"/>
                </a:lnTo>
                <a:lnTo>
                  <a:pt x="17" y="637109"/>
                </a:lnTo>
                <a:lnTo>
                  <a:pt x="0" y="635000"/>
                </a:lnTo>
                <a:lnTo>
                  <a:pt x="0" y="1270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21780" y="640080"/>
            <a:ext cx="603503" cy="620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28976" y="838200"/>
            <a:ext cx="4139565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i="0" spc="0" dirty="0">
                <a:latin typeface="Franklin Gothic Book"/>
                <a:cs typeface="Franklin Gothic Book"/>
              </a:rPr>
              <a:t>P</a:t>
            </a:r>
            <a:r>
              <a:rPr sz="3000" i="0" dirty="0">
                <a:latin typeface="Franklin Gothic Book"/>
                <a:cs typeface="Franklin Gothic Book"/>
              </a:rPr>
              <a:t>E</a:t>
            </a:r>
            <a:r>
              <a:rPr sz="3000" i="0" spc="-20" dirty="0">
                <a:latin typeface="Franklin Gothic Book"/>
                <a:cs typeface="Franklin Gothic Book"/>
              </a:rPr>
              <a:t>R</a:t>
            </a:r>
            <a:r>
              <a:rPr sz="3000" i="0" spc="-180" dirty="0">
                <a:latin typeface="Franklin Gothic Book"/>
                <a:cs typeface="Franklin Gothic Book"/>
              </a:rPr>
              <a:t>T</a:t>
            </a:r>
            <a:r>
              <a:rPr sz="3000" i="0" spc="-5" dirty="0">
                <a:latin typeface="Franklin Gothic Book"/>
                <a:cs typeface="Franklin Gothic Book"/>
              </a:rPr>
              <a:t>AN</a:t>
            </a:r>
            <a:r>
              <a:rPr sz="3000" i="0" spc="-150" dirty="0">
                <a:latin typeface="Franklin Gothic Book"/>
                <a:cs typeface="Franklin Gothic Book"/>
              </a:rPr>
              <a:t>Y</a:t>
            </a:r>
            <a:r>
              <a:rPr sz="3000" i="0" spc="-5" dirty="0">
                <a:latin typeface="Franklin Gothic Book"/>
                <a:cs typeface="Franklin Gothic Book"/>
              </a:rPr>
              <a:t>A</a:t>
            </a:r>
            <a:r>
              <a:rPr sz="3000" i="0" spc="0" dirty="0">
                <a:latin typeface="Franklin Gothic Book"/>
                <a:cs typeface="Franklin Gothic Book"/>
              </a:rPr>
              <a:t>A</a:t>
            </a:r>
            <a:r>
              <a:rPr sz="3000" i="0" spc="-5" dirty="0">
                <a:latin typeface="Franklin Gothic Book"/>
                <a:cs typeface="Franklin Gothic Book"/>
              </a:rPr>
              <a:t>N</a:t>
            </a:r>
            <a:r>
              <a:rPr sz="3000" i="0" spc="-50" dirty="0">
                <a:latin typeface="Franklin Gothic Book"/>
                <a:cs typeface="Franklin Gothic Book"/>
              </a:rPr>
              <a:t> </a:t>
            </a:r>
            <a:r>
              <a:rPr sz="3000" i="0" spc="-5" dirty="0">
                <a:latin typeface="Franklin Gothic Book"/>
                <a:cs typeface="Franklin Gothic Book"/>
              </a:rPr>
              <a:t>&amp; </a:t>
            </a:r>
            <a:r>
              <a:rPr sz="3000" i="0" spc="-10" dirty="0">
                <a:latin typeface="Franklin Gothic Book"/>
                <a:cs typeface="Franklin Gothic Book"/>
              </a:rPr>
              <a:t>T</a:t>
            </a:r>
            <a:r>
              <a:rPr sz="3000" i="0" spc="5" dirty="0">
                <a:latin typeface="Franklin Gothic Book"/>
                <a:cs typeface="Franklin Gothic Book"/>
              </a:rPr>
              <a:t>E</a:t>
            </a:r>
            <a:r>
              <a:rPr sz="3000" i="0" spc="10" dirty="0">
                <a:latin typeface="Franklin Gothic Book"/>
                <a:cs typeface="Franklin Gothic Book"/>
              </a:rPr>
              <a:t>G</a:t>
            </a:r>
            <a:r>
              <a:rPr sz="3000" i="0" spc="-5" dirty="0">
                <a:latin typeface="Franklin Gothic Book"/>
                <a:cs typeface="Franklin Gothic Book"/>
              </a:rPr>
              <a:t>U</a:t>
            </a:r>
            <a:r>
              <a:rPr sz="3000" i="0" spc="0" dirty="0">
                <a:latin typeface="Franklin Gothic Book"/>
                <a:cs typeface="Franklin Gothic Book"/>
              </a:rPr>
              <a:t>RA</a:t>
            </a:r>
            <a:r>
              <a:rPr sz="3000" i="0" spc="-5" dirty="0">
                <a:latin typeface="Franklin Gothic Book"/>
                <a:cs typeface="Franklin Gothic Book"/>
              </a:rPr>
              <a:t>N</a:t>
            </a:r>
            <a:endParaRPr sz="3000" dirty="0"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3515" y="3337717"/>
          <a:ext cx="7728862" cy="7696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03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826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99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58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98779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  <a:tabLst>
                          <a:tab pos="795655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Jika	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da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tabLst>
                          <a:tab pos="1388110" algn="l"/>
                          <a:tab pos="2116455" algn="l"/>
                          <a:tab pos="3268979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tegu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an	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ari	te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amu	yang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ku</a:t>
                      </a:r>
                      <a:r>
                        <a:rPr sz="2400" spc="1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ang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400" spc="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ng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7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did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spc="-13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,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tabLst>
                          <a:tab pos="1678939" algn="l"/>
                          <a:tab pos="3608704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he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da</a:t>
                      </a:r>
                      <a:r>
                        <a:rPr sz="2400" spc="10" dirty="0">
                          <a:latin typeface="Arial"/>
                          <a:cs typeface="Arial"/>
                        </a:rPr>
                        <a:t>k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lah	mendiamkan	di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saha</a:t>
                      </a:r>
                      <a:r>
                        <a:rPr sz="2400" spc="1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g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317116" y="1590198"/>
            <a:ext cx="7603490" cy="4847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ole</a:t>
            </a:r>
            <a:r>
              <a:rPr sz="2400" spc="5" dirty="0">
                <a:latin typeface="Arial"/>
                <a:cs typeface="Arial"/>
              </a:rPr>
              <a:t>h</a:t>
            </a:r>
            <a:r>
              <a:rPr sz="2400" spc="15" dirty="0">
                <a:latin typeface="Arial"/>
                <a:cs typeface="Arial"/>
              </a:rPr>
              <a:t>-</a:t>
            </a:r>
            <a:r>
              <a:rPr sz="2400" spc="5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ole</a:t>
            </a:r>
            <a:r>
              <a:rPr sz="2400" spc="5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nya 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hend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lah </a:t>
            </a:r>
            <a:r>
              <a:rPr sz="2400" spc="-2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nali </a:t>
            </a:r>
            <a:r>
              <a:rPr sz="2400" spc="-2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tetam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. 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Jika </a:t>
            </a:r>
            <a:r>
              <a:rPr sz="2400" spc="-229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kenal  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hend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lah  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bertanya   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deng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  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cara   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hormat misa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nya</a:t>
            </a: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078230" marR="982344" indent="-91440">
              <a:lnSpc>
                <a:spcPct val="100000"/>
              </a:lnSpc>
            </a:pPr>
            <a:r>
              <a:rPr sz="2400" dirty="0">
                <a:solidFill>
                  <a:srgbClr val="3333FF"/>
                </a:solidFill>
                <a:latin typeface="Arial"/>
                <a:cs typeface="Arial"/>
              </a:rPr>
              <a:t>“selamat p</a:t>
            </a:r>
            <a:r>
              <a:rPr sz="2400" spc="-10" dirty="0">
                <a:solidFill>
                  <a:srgbClr val="3333FF"/>
                </a:solidFill>
                <a:latin typeface="Arial"/>
                <a:cs typeface="Arial"/>
              </a:rPr>
              <a:t>a</a:t>
            </a:r>
            <a:r>
              <a:rPr sz="2400" dirty="0">
                <a:solidFill>
                  <a:srgbClr val="3333FF"/>
                </a:solidFill>
                <a:latin typeface="Arial"/>
                <a:cs typeface="Arial"/>
              </a:rPr>
              <a:t>gi</a:t>
            </a:r>
            <a:r>
              <a:rPr sz="2400" spc="5" dirty="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33FF"/>
                </a:solidFill>
                <a:latin typeface="Arial"/>
                <a:cs typeface="Arial"/>
              </a:rPr>
              <a:t>tuan…….bo</a:t>
            </a:r>
            <a:r>
              <a:rPr sz="2400" spc="-10" dirty="0">
                <a:solidFill>
                  <a:srgbClr val="3333FF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3333FF"/>
                </a:solidFill>
                <a:latin typeface="Arial"/>
                <a:cs typeface="Arial"/>
              </a:rPr>
              <a:t>eh</a:t>
            </a:r>
            <a:r>
              <a:rPr sz="2400" spc="20" dirty="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3333FF"/>
                </a:solidFill>
                <a:latin typeface="Arial"/>
                <a:cs typeface="Arial"/>
              </a:rPr>
              <a:t>saya bantu” </a:t>
            </a:r>
            <a:r>
              <a:rPr sz="2400" dirty="0">
                <a:latin typeface="Arial"/>
                <a:cs typeface="Arial"/>
              </a:rPr>
              <a:t>(sambil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erujuk kepada sen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rai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tetamu)</a:t>
            </a: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atau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minta</a:t>
            </a:r>
            <a:r>
              <a:rPr sz="2400" spc="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kad</a:t>
            </a:r>
            <a:r>
              <a:rPr sz="2400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mputan</a:t>
            </a:r>
            <a:r>
              <a:rPr sz="2400" spc="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yang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dib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wa</a:t>
            </a:r>
            <a:r>
              <a:rPr sz="2400" spc="1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bag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1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lebih</a:t>
            </a:r>
            <a:r>
              <a:rPr sz="2400" spc="1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tepat</a:t>
            </a:r>
            <a:r>
              <a:rPr sz="2400" spc="1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un</a:t>
            </a:r>
            <a:r>
              <a:rPr sz="2400" spc="-1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uk kita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2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semak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da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seterus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ya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membu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2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gil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 hormat </a:t>
            </a:r>
            <a:r>
              <a:rPr sz="2400" spc="-2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ngik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t </a:t>
            </a:r>
            <a:r>
              <a:rPr sz="2400" spc="-2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kedudu</a:t>
            </a:r>
            <a:r>
              <a:rPr sz="2400" spc="5" dirty="0">
                <a:latin typeface="Arial"/>
                <a:cs typeface="Arial"/>
              </a:rPr>
              <a:t>k</a:t>
            </a:r>
            <a:r>
              <a:rPr sz="2400" dirty="0">
                <a:latin typeface="Arial"/>
                <a:cs typeface="Arial"/>
              </a:rPr>
              <a:t>an </a:t>
            </a:r>
            <a:r>
              <a:rPr sz="2400" spc="-2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 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spc="10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ti 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hg </a:t>
            </a:r>
            <a:r>
              <a:rPr sz="2400" spc="-275" dirty="0">
                <a:latin typeface="Arial"/>
                <a:cs typeface="Arial"/>
              </a:rPr>
              <a:t> </a:t>
            </a:r>
            <a:r>
              <a:rPr sz="2400" spc="-27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 Sri,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</a:t>
            </a:r>
            <a:r>
              <a:rPr sz="2400" spc="-10" dirty="0">
                <a:latin typeface="Arial"/>
                <a:cs typeface="Arial"/>
              </a:rPr>
              <a:t>B</a:t>
            </a:r>
            <a:r>
              <a:rPr sz="2400" dirty="0">
                <a:latin typeface="Arial"/>
                <a:cs typeface="Arial"/>
              </a:rPr>
              <a:t>hg 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to’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</a:t>
            </a:r>
            <a:r>
              <a:rPr sz="2400" dirty="0">
                <a:latin typeface="Arial"/>
                <a:cs typeface="Arial"/>
              </a:rPr>
              <a:t>n seb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ga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ny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/>
          <p:nvPr/>
        </p:nvSpPr>
        <p:spPr>
          <a:xfrm>
            <a:off x="2057417" y="787906"/>
            <a:ext cx="5943600" cy="583693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5816582" y="0"/>
                </a:moveTo>
                <a:lnTo>
                  <a:pt x="124873" y="17"/>
                </a:lnTo>
                <a:lnTo>
                  <a:pt x="82690" y="7946"/>
                </a:lnTo>
                <a:lnTo>
                  <a:pt x="46694" y="28617"/>
                </a:lnTo>
                <a:lnTo>
                  <a:pt x="19388" y="59527"/>
                </a:lnTo>
                <a:lnTo>
                  <a:pt x="3272" y="98173"/>
                </a:lnTo>
                <a:lnTo>
                  <a:pt x="0" y="637109"/>
                </a:lnTo>
                <a:lnTo>
                  <a:pt x="1073" y="651703"/>
                </a:lnTo>
                <a:lnTo>
                  <a:pt x="13527" y="692102"/>
                </a:lnTo>
                <a:lnTo>
                  <a:pt x="37889" y="725479"/>
                </a:lnTo>
                <a:lnTo>
                  <a:pt x="71656" y="749333"/>
                </a:lnTo>
                <a:lnTo>
                  <a:pt x="112325" y="761162"/>
                </a:lnTo>
                <a:lnTo>
                  <a:pt x="126982" y="762000"/>
                </a:lnTo>
                <a:lnTo>
                  <a:pt x="5818692" y="761982"/>
                </a:lnTo>
                <a:lnTo>
                  <a:pt x="5860875" y="754053"/>
                </a:lnTo>
                <a:lnTo>
                  <a:pt x="5896871" y="733382"/>
                </a:lnTo>
                <a:lnTo>
                  <a:pt x="5924177" y="702472"/>
                </a:lnTo>
                <a:lnTo>
                  <a:pt x="5940292" y="663826"/>
                </a:lnTo>
                <a:lnTo>
                  <a:pt x="5943565" y="124890"/>
                </a:lnTo>
                <a:lnTo>
                  <a:pt x="5942492" y="110296"/>
                </a:lnTo>
                <a:lnTo>
                  <a:pt x="5930037" y="69897"/>
                </a:lnTo>
                <a:lnTo>
                  <a:pt x="5905676" y="36520"/>
                </a:lnTo>
                <a:lnTo>
                  <a:pt x="5871909" y="12666"/>
                </a:lnTo>
                <a:lnTo>
                  <a:pt x="5831240" y="837"/>
                </a:lnTo>
                <a:lnTo>
                  <a:pt x="5816582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57400" y="762000"/>
            <a:ext cx="5943600" cy="609598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0" y="127000"/>
                </a:moveTo>
                <a:lnTo>
                  <a:pt x="7263" y="84586"/>
                </a:lnTo>
                <a:lnTo>
                  <a:pt x="27387" y="48240"/>
                </a:lnTo>
                <a:lnTo>
                  <a:pt x="57868" y="20466"/>
                </a:lnTo>
                <a:lnTo>
                  <a:pt x="96204" y="3764"/>
                </a:lnTo>
                <a:lnTo>
                  <a:pt x="127000" y="0"/>
                </a:lnTo>
                <a:lnTo>
                  <a:pt x="5816600" y="0"/>
                </a:lnTo>
                <a:lnTo>
                  <a:pt x="5831257" y="837"/>
                </a:lnTo>
                <a:lnTo>
                  <a:pt x="5845426" y="3290"/>
                </a:lnTo>
                <a:lnTo>
                  <a:pt x="5884072" y="19405"/>
                </a:lnTo>
                <a:lnTo>
                  <a:pt x="5914982" y="46711"/>
                </a:lnTo>
                <a:lnTo>
                  <a:pt x="5935653" y="82707"/>
                </a:lnTo>
                <a:lnTo>
                  <a:pt x="5943582" y="124890"/>
                </a:lnTo>
                <a:lnTo>
                  <a:pt x="5943600" y="127000"/>
                </a:lnTo>
                <a:lnTo>
                  <a:pt x="5943600" y="635000"/>
                </a:lnTo>
                <a:lnTo>
                  <a:pt x="5942762" y="649657"/>
                </a:lnTo>
                <a:lnTo>
                  <a:pt x="5940309" y="663826"/>
                </a:lnTo>
                <a:lnTo>
                  <a:pt x="5924194" y="702472"/>
                </a:lnTo>
                <a:lnTo>
                  <a:pt x="5896888" y="733382"/>
                </a:lnTo>
                <a:lnTo>
                  <a:pt x="5860892" y="754053"/>
                </a:lnTo>
                <a:lnTo>
                  <a:pt x="5818709" y="761982"/>
                </a:lnTo>
                <a:lnTo>
                  <a:pt x="5816600" y="762000"/>
                </a:lnTo>
                <a:lnTo>
                  <a:pt x="127000" y="762000"/>
                </a:lnTo>
                <a:lnTo>
                  <a:pt x="112342" y="761162"/>
                </a:lnTo>
                <a:lnTo>
                  <a:pt x="98173" y="758709"/>
                </a:lnTo>
                <a:lnTo>
                  <a:pt x="59527" y="742594"/>
                </a:lnTo>
                <a:lnTo>
                  <a:pt x="28617" y="715288"/>
                </a:lnTo>
                <a:lnTo>
                  <a:pt x="7946" y="679292"/>
                </a:lnTo>
                <a:lnTo>
                  <a:pt x="17" y="637109"/>
                </a:lnTo>
                <a:lnTo>
                  <a:pt x="0" y="635000"/>
                </a:lnTo>
                <a:lnTo>
                  <a:pt x="0" y="1270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73952" y="640080"/>
            <a:ext cx="603503" cy="620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334258" y="838200"/>
            <a:ext cx="338709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i="0" spc="0" dirty="0">
                <a:latin typeface="Franklin Gothic Book"/>
                <a:cs typeface="Franklin Gothic Book"/>
              </a:rPr>
              <a:t>M</a:t>
            </a:r>
            <a:r>
              <a:rPr sz="3000" i="0" dirty="0">
                <a:latin typeface="Franklin Gothic Book"/>
                <a:cs typeface="Franklin Gothic Book"/>
              </a:rPr>
              <a:t>E</a:t>
            </a:r>
            <a:r>
              <a:rPr sz="3000" i="0" spc="-10" dirty="0">
                <a:latin typeface="Franklin Gothic Book"/>
                <a:cs typeface="Franklin Gothic Book"/>
              </a:rPr>
              <a:t>N</a:t>
            </a:r>
            <a:r>
              <a:rPr sz="3000" i="0" spc="10" dirty="0">
                <a:latin typeface="Franklin Gothic Book"/>
                <a:cs typeface="Franklin Gothic Book"/>
              </a:rPr>
              <a:t>G</a:t>
            </a:r>
            <a:r>
              <a:rPr sz="3000" i="0" spc="-5" dirty="0">
                <a:latin typeface="Franklin Gothic Book"/>
                <a:cs typeface="Franklin Gothic Book"/>
              </a:rPr>
              <a:t>E</a:t>
            </a:r>
            <a:r>
              <a:rPr sz="3000" i="0" dirty="0">
                <a:latin typeface="Franklin Gothic Book"/>
                <a:cs typeface="Franklin Gothic Book"/>
              </a:rPr>
              <a:t>N</a:t>
            </a:r>
            <a:r>
              <a:rPr sz="3000" i="0" spc="-5" dirty="0">
                <a:latin typeface="Franklin Gothic Book"/>
                <a:cs typeface="Franklin Gothic Book"/>
              </a:rPr>
              <a:t>ALI</a:t>
            </a:r>
            <a:r>
              <a:rPr sz="3000" i="0" spc="-50" dirty="0">
                <a:latin typeface="Franklin Gothic Book"/>
                <a:cs typeface="Franklin Gothic Book"/>
              </a:rPr>
              <a:t> </a:t>
            </a:r>
            <a:r>
              <a:rPr sz="3000" i="0" spc="-10" dirty="0">
                <a:latin typeface="Franklin Gothic Book"/>
                <a:cs typeface="Franklin Gothic Book"/>
              </a:rPr>
              <a:t>T</a:t>
            </a:r>
            <a:r>
              <a:rPr sz="3000" i="0" spc="5" dirty="0">
                <a:latin typeface="Franklin Gothic Book"/>
                <a:cs typeface="Franklin Gothic Book"/>
              </a:rPr>
              <a:t>E</a:t>
            </a:r>
            <a:r>
              <a:rPr sz="3000" i="0" spc="-180" dirty="0">
                <a:latin typeface="Franklin Gothic Book"/>
                <a:cs typeface="Franklin Gothic Book"/>
              </a:rPr>
              <a:t>T</a:t>
            </a:r>
            <a:r>
              <a:rPr sz="3000" i="0" spc="0" dirty="0">
                <a:latin typeface="Franklin Gothic Book"/>
                <a:cs typeface="Franklin Gothic Book"/>
              </a:rPr>
              <a:t>AM</a:t>
            </a:r>
            <a:r>
              <a:rPr sz="3000" i="0" spc="-5" dirty="0">
                <a:latin typeface="Franklin Gothic Book"/>
                <a:cs typeface="Franklin Gothic Book"/>
              </a:rPr>
              <a:t>U</a:t>
            </a:r>
            <a:endParaRPr sz="3000" dirty="0"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827549" y="935736"/>
            <a:ext cx="4288535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46502" y="2126615"/>
            <a:ext cx="5416550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8125" indent="1666875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Defi</a:t>
            </a:r>
            <a:r>
              <a:rPr sz="3200" b="1" spc="-15" dirty="0">
                <a:latin typeface="Arial"/>
                <a:cs typeface="Arial"/>
              </a:rPr>
              <a:t>n</a:t>
            </a:r>
            <a:r>
              <a:rPr sz="3200" b="1" dirty="0">
                <a:latin typeface="Arial"/>
                <a:cs typeface="Arial"/>
              </a:rPr>
              <a:t>i</a:t>
            </a:r>
            <a:r>
              <a:rPr sz="3200" b="1" spc="-10" dirty="0">
                <a:latin typeface="Arial"/>
                <a:cs typeface="Arial"/>
              </a:rPr>
              <a:t>s</a:t>
            </a:r>
            <a:r>
              <a:rPr sz="3200" b="1" dirty="0">
                <a:latin typeface="Arial"/>
                <a:cs typeface="Arial"/>
              </a:rPr>
              <a:t>i: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Peg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wai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y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ng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ditug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s</a:t>
            </a:r>
            <a:r>
              <a:rPr sz="3200" b="1" spc="-10" dirty="0">
                <a:latin typeface="Arial"/>
                <a:cs typeface="Arial"/>
              </a:rPr>
              <a:t>k</a:t>
            </a:r>
            <a:r>
              <a:rPr sz="3200" b="1" dirty="0">
                <a:latin typeface="Arial"/>
                <a:cs typeface="Arial"/>
              </a:rPr>
              <a:t>an untuk</a:t>
            </a:r>
            <a:r>
              <a:rPr sz="3200" b="1" spc="-55" dirty="0">
                <a:latin typeface="Arial"/>
                <a:cs typeface="Arial"/>
              </a:rPr>
              <a:t> </a:t>
            </a:r>
            <a:r>
              <a:rPr sz="3200" b="1" spc="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ar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3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wal pen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urus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2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lis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di Kem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nteri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/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J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bat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/ Age</a:t>
            </a:r>
            <a:r>
              <a:rPr sz="3200" b="1" spc="-15" dirty="0">
                <a:latin typeface="Arial"/>
                <a:cs typeface="Arial"/>
              </a:rPr>
              <a:t>n</a:t>
            </a:r>
            <a:r>
              <a:rPr sz="3200" b="1" dirty="0">
                <a:latin typeface="Arial"/>
                <a:cs typeface="Arial"/>
              </a:rPr>
              <a:t>si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69644" y="1693449"/>
            <a:ext cx="8387080" cy="4171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Ja</a:t>
            </a:r>
            <a:r>
              <a:rPr sz="2400" spc="-10" dirty="0">
                <a:latin typeface="Arial"/>
                <a:cs typeface="Arial"/>
              </a:rPr>
              <a:t>w</a:t>
            </a:r>
            <a:r>
              <a:rPr sz="2400" dirty="0">
                <a:latin typeface="Arial"/>
                <a:cs typeface="Arial"/>
              </a:rPr>
              <a:t>ab 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DIR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tetapi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ha</a:t>
            </a:r>
            <a:r>
              <a:rPr sz="2400" spc="-10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3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tang 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bih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dari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dijemput.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ka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an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meng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kut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ketetapan ma</a:t>
            </a:r>
            <a:r>
              <a:rPr sz="2400" spc="5" dirty="0">
                <a:latin typeface="Arial"/>
                <a:cs typeface="Arial"/>
              </a:rPr>
              <a:t>j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.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Me</a:t>
            </a:r>
            <a:r>
              <a:rPr sz="2400" spc="5" dirty="0">
                <a:latin typeface="Arial"/>
                <a:cs typeface="Arial"/>
              </a:rPr>
              <a:t>j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tempat</a:t>
            </a:r>
            <a:r>
              <a:rPr sz="2400" spc="-5" dirty="0">
                <a:latin typeface="Arial"/>
                <a:cs typeface="Arial"/>
              </a:rPr>
              <a:t> dudu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si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ol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h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orang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.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sama sep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i </a:t>
            </a:r>
            <a:r>
              <a:rPr sz="2400" i="1" dirty="0">
                <a:latin typeface="Arial"/>
                <a:cs typeface="Arial"/>
              </a:rPr>
              <a:t>tagg</a:t>
            </a:r>
            <a:r>
              <a:rPr sz="2400" i="1" spc="-10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n</a:t>
            </a:r>
            <a:r>
              <a:rPr sz="2400" i="1" spc="-5" dirty="0">
                <a:latin typeface="Arial"/>
                <a:cs typeface="Arial"/>
              </a:rPr>
              <a:t>g</a:t>
            </a:r>
            <a:r>
              <a:rPr sz="2400" i="1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Meja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VIP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men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ami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kek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so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njur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bua</a:t>
            </a:r>
            <a:r>
              <a:rPr sz="2400" dirty="0">
                <a:latin typeface="Arial"/>
                <a:cs typeface="Arial"/>
              </a:rPr>
              <a:t>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peruba</a:t>
            </a:r>
            <a:r>
              <a:rPr sz="2400" spc="-10" dirty="0">
                <a:latin typeface="Arial"/>
                <a:cs typeface="Arial"/>
              </a:rPr>
              <a:t>h</a:t>
            </a:r>
            <a:r>
              <a:rPr sz="2400" dirty="0">
                <a:latin typeface="Arial"/>
                <a:cs typeface="Arial"/>
              </a:rPr>
              <a:t>an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tempat</a:t>
            </a:r>
            <a:r>
              <a:rPr sz="2400" spc="-5" dirty="0">
                <a:latin typeface="Arial"/>
                <a:cs typeface="Arial"/>
              </a:rPr>
              <a:t> dudu</a:t>
            </a:r>
            <a:r>
              <a:rPr sz="2400" dirty="0">
                <a:latin typeface="Arial"/>
                <a:cs typeface="Arial"/>
              </a:rPr>
              <a:t>k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i saat-saat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akh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spc="-130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.</a:t>
            </a:r>
          </a:p>
          <a:p>
            <a:pPr marL="354965" indent="-342265">
              <a:lnSpc>
                <a:spcPct val="100000"/>
              </a:lnSpc>
              <a:spcBef>
                <a:spcPts val="1440"/>
              </a:spcBef>
              <a:buAutoNum type="arabicPeriod"/>
              <a:tabLst>
                <a:tab pos="355600" algn="l"/>
              </a:tabLst>
            </a:pP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w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</a:t>
            </a:r>
            <a:r>
              <a:rPr sz="2400" spc="-5" dirty="0">
                <a:latin typeface="Arial"/>
                <a:cs typeface="Arial"/>
              </a:rPr>
              <a:t>penuh</a:t>
            </a:r>
            <a:r>
              <a:rPr sz="2400" dirty="0"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/>
          <p:nvPr/>
        </p:nvSpPr>
        <p:spPr>
          <a:xfrm>
            <a:off x="2057417" y="787906"/>
            <a:ext cx="5943600" cy="583693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5816582" y="0"/>
                </a:moveTo>
                <a:lnTo>
                  <a:pt x="124873" y="17"/>
                </a:lnTo>
                <a:lnTo>
                  <a:pt x="82690" y="7946"/>
                </a:lnTo>
                <a:lnTo>
                  <a:pt x="46694" y="28617"/>
                </a:lnTo>
                <a:lnTo>
                  <a:pt x="19388" y="59527"/>
                </a:lnTo>
                <a:lnTo>
                  <a:pt x="3272" y="98173"/>
                </a:lnTo>
                <a:lnTo>
                  <a:pt x="0" y="637109"/>
                </a:lnTo>
                <a:lnTo>
                  <a:pt x="1073" y="651703"/>
                </a:lnTo>
                <a:lnTo>
                  <a:pt x="13527" y="692102"/>
                </a:lnTo>
                <a:lnTo>
                  <a:pt x="37889" y="725479"/>
                </a:lnTo>
                <a:lnTo>
                  <a:pt x="71656" y="749333"/>
                </a:lnTo>
                <a:lnTo>
                  <a:pt x="112325" y="761162"/>
                </a:lnTo>
                <a:lnTo>
                  <a:pt x="126982" y="762000"/>
                </a:lnTo>
                <a:lnTo>
                  <a:pt x="5818692" y="761982"/>
                </a:lnTo>
                <a:lnTo>
                  <a:pt x="5860875" y="754053"/>
                </a:lnTo>
                <a:lnTo>
                  <a:pt x="5896871" y="733382"/>
                </a:lnTo>
                <a:lnTo>
                  <a:pt x="5924177" y="702472"/>
                </a:lnTo>
                <a:lnTo>
                  <a:pt x="5940292" y="663826"/>
                </a:lnTo>
                <a:lnTo>
                  <a:pt x="5943565" y="124890"/>
                </a:lnTo>
                <a:lnTo>
                  <a:pt x="5942492" y="110296"/>
                </a:lnTo>
                <a:lnTo>
                  <a:pt x="5930037" y="69897"/>
                </a:lnTo>
                <a:lnTo>
                  <a:pt x="5905676" y="36520"/>
                </a:lnTo>
                <a:lnTo>
                  <a:pt x="5871909" y="12666"/>
                </a:lnTo>
                <a:lnTo>
                  <a:pt x="5831240" y="837"/>
                </a:lnTo>
                <a:lnTo>
                  <a:pt x="5816582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57400" y="787906"/>
            <a:ext cx="5943600" cy="583694"/>
          </a:xfrm>
          <a:custGeom>
            <a:avLst/>
            <a:gdLst/>
            <a:ahLst/>
            <a:cxnLst/>
            <a:rect l="l" t="t" r="r" b="b"/>
            <a:pathLst>
              <a:path w="5943600" h="762000">
                <a:moveTo>
                  <a:pt x="0" y="127000"/>
                </a:moveTo>
                <a:lnTo>
                  <a:pt x="7263" y="84586"/>
                </a:lnTo>
                <a:lnTo>
                  <a:pt x="27387" y="48240"/>
                </a:lnTo>
                <a:lnTo>
                  <a:pt x="57868" y="20466"/>
                </a:lnTo>
                <a:lnTo>
                  <a:pt x="96204" y="3764"/>
                </a:lnTo>
                <a:lnTo>
                  <a:pt x="127000" y="0"/>
                </a:lnTo>
                <a:lnTo>
                  <a:pt x="5816600" y="0"/>
                </a:lnTo>
                <a:lnTo>
                  <a:pt x="5831257" y="837"/>
                </a:lnTo>
                <a:lnTo>
                  <a:pt x="5845426" y="3290"/>
                </a:lnTo>
                <a:lnTo>
                  <a:pt x="5884072" y="19405"/>
                </a:lnTo>
                <a:lnTo>
                  <a:pt x="5914982" y="46711"/>
                </a:lnTo>
                <a:lnTo>
                  <a:pt x="5935653" y="82707"/>
                </a:lnTo>
                <a:lnTo>
                  <a:pt x="5943582" y="124890"/>
                </a:lnTo>
                <a:lnTo>
                  <a:pt x="5943600" y="127000"/>
                </a:lnTo>
                <a:lnTo>
                  <a:pt x="5943600" y="635000"/>
                </a:lnTo>
                <a:lnTo>
                  <a:pt x="5942762" y="649657"/>
                </a:lnTo>
                <a:lnTo>
                  <a:pt x="5940309" y="663826"/>
                </a:lnTo>
                <a:lnTo>
                  <a:pt x="5924194" y="702472"/>
                </a:lnTo>
                <a:lnTo>
                  <a:pt x="5896888" y="733382"/>
                </a:lnTo>
                <a:lnTo>
                  <a:pt x="5860892" y="754053"/>
                </a:lnTo>
                <a:lnTo>
                  <a:pt x="5818709" y="761982"/>
                </a:lnTo>
                <a:lnTo>
                  <a:pt x="5816600" y="762000"/>
                </a:lnTo>
                <a:lnTo>
                  <a:pt x="127000" y="762000"/>
                </a:lnTo>
                <a:lnTo>
                  <a:pt x="112342" y="761162"/>
                </a:lnTo>
                <a:lnTo>
                  <a:pt x="98173" y="758709"/>
                </a:lnTo>
                <a:lnTo>
                  <a:pt x="59527" y="742594"/>
                </a:lnTo>
                <a:lnTo>
                  <a:pt x="28617" y="715288"/>
                </a:lnTo>
                <a:lnTo>
                  <a:pt x="7946" y="679292"/>
                </a:lnTo>
                <a:lnTo>
                  <a:pt x="17" y="637109"/>
                </a:lnTo>
                <a:lnTo>
                  <a:pt x="0" y="635000"/>
                </a:lnTo>
                <a:lnTo>
                  <a:pt x="0" y="1270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59040" y="640080"/>
            <a:ext cx="603503" cy="620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48916" y="838200"/>
            <a:ext cx="5556250" cy="406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i="0" spc="0" dirty="0">
                <a:latin typeface="Franklin Gothic Book"/>
                <a:cs typeface="Franklin Gothic Book"/>
              </a:rPr>
              <a:t>MA</a:t>
            </a:r>
            <a:r>
              <a:rPr sz="3000" i="0" spc="-10" dirty="0">
                <a:latin typeface="Franklin Gothic Book"/>
                <a:cs typeface="Franklin Gothic Book"/>
              </a:rPr>
              <a:t>S</a:t>
            </a:r>
            <a:r>
              <a:rPr sz="3000" i="0" spc="5" dirty="0">
                <a:latin typeface="Franklin Gothic Book"/>
                <a:cs typeface="Franklin Gothic Book"/>
              </a:rPr>
              <a:t>A</a:t>
            </a:r>
            <a:r>
              <a:rPr sz="3000" i="0" spc="-5" dirty="0">
                <a:latin typeface="Franklin Gothic Book"/>
                <a:cs typeface="Franklin Gothic Book"/>
              </a:rPr>
              <a:t>LAH</a:t>
            </a:r>
            <a:r>
              <a:rPr sz="3000" i="0" spc="-35" dirty="0">
                <a:latin typeface="Franklin Gothic Book"/>
                <a:cs typeface="Franklin Gothic Book"/>
              </a:rPr>
              <a:t> </a:t>
            </a:r>
            <a:r>
              <a:rPr sz="3000" i="0" spc="-145" dirty="0">
                <a:latin typeface="Franklin Gothic Book"/>
                <a:cs typeface="Franklin Gothic Book"/>
              </a:rPr>
              <a:t>Y</a:t>
            </a:r>
            <a:r>
              <a:rPr sz="3000" i="0" spc="0" dirty="0">
                <a:latin typeface="Franklin Gothic Book"/>
                <a:cs typeface="Franklin Gothic Book"/>
              </a:rPr>
              <a:t>A</a:t>
            </a:r>
            <a:r>
              <a:rPr sz="3000" i="0" spc="-10" dirty="0">
                <a:latin typeface="Franklin Gothic Book"/>
                <a:cs typeface="Franklin Gothic Book"/>
              </a:rPr>
              <a:t>N</a:t>
            </a:r>
            <a:r>
              <a:rPr sz="3000" i="0" spc="-5" dirty="0">
                <a:latin typeface="Franklin Gothic Book"/>
                <a:cs typeface="Franklin Gothic Book"/>
              </a:rPr>
              <a:t>G</a:t>
            </a:r>
            <a:r>
              <a:rPr sz="3000" i="0" spc="-25" dirty="0">
                <a:latin typeface="Franklin Gothic Book"/>
                <a:cs typeface="Franklin Gothic Book"/>
              </a:rPr>
              <a:t> </a:t>
            </a:r>
            <a:r>
              <a:rPr sz="3000" i="0" spc="-10" dirty="0">
                <a:latin typeface="Franklin Gothic Book"/>
                <a:cs typeface="Franklin Gothic Book"/>
              </a:rPr>
              <a:t>S</a:t>
            </a:r>
            <a:r>
              <a:rPr sz="3000" i="0" spc="5" dirty="0">
                <a:latin typeface="Franklin Gothic Book"/>
                <a:cs typeface="Franklin Gothic Book"/>
              </a:rPr>
              <a:t>E</a:t>
            </a:r>
            <a:r>
              <a:rPr sz="3000" i="0" dirty="0">
                <a:latin typeface="Franklin Gothic Book"/>
                <a:cs typeface="Franklin Gothic Book"/>
              </a:rPr>
              <a:t>R</a:t>
            </a:r>
            <a:r>
              <a:rPr sz="3000" i="0" spc="15" dirty="0">
                <a:latin typeface="Franklin Gothic Book"/>
                <a:cs typeface="Franklin Gothic Book"/>
              </a:rPr>
              <a:t>I</a:t>
            </a:r>
            <a:r>
              <a:rPr sz="3000" i="0" spc="-10" dirty="0">
                <a:latin typeface="Franklin Gothic Book"/>
                <a:cs typeface="Franklin Gothic Book"/>
              </a:rPr>
              <a:t>N</a:t>
            </a:r>
            <a:r>
              <a:rPr sz="3000" i="0" spc="-5" dirty="0">
                <a:latin typeface="Franklin Gothic Book"/>
                <a:cs typeface="Franklin Gothic Book"/>
              </a:rPr>
              <a:t>G</a:t>
            </a:r>
            <a:r>
              <a:rPr sz="3000" i="0" spc="-45" dirty="0">
                <a:latin typeface="Franklin Gothic Book"/>
                <a:cs typeface="Franklin Gothic Book"/>
              </a:rPr>
              <a:t> </a:t>
            </a:r>
            <a:r>
              <a:rPr sz="3000" i="0" spc="10" dirty="0">
                <a:latin typeface="Franklin Gothic Book"/>
                <a:cs typeface="Franklin Gothic Book"/>
              </a:rPr>
              <a:t>D</a:t>
            </a:r>
            <a:r>
              <a:rPr sz="3000" i="0" spc="15" dirty="0">
                <a:latin typeface="Franklin Gothic Book"/>
                <a:cs typeface="Franklin Gothic Book"/>
              </a:rPr>
              <a:t>I</a:t>
            </a:r>
            <a:r>
              <a:rPr sz="3000" i="0" spc="-5" dirty="0">
                <a:latin typeface="Franklin Gothic Book"/>
                <a:cs typeface="Franklin Gothic Book"/>
              </a:rPr>
              <a:t>HA</a:t>
            </a:r>
            <a:r>
              <a:rPr sz="3000" i="0" spc="-60" dirty="0">
                <a:latin typeface="Franklin Gothic Book"/>
                <a:cs typeface="Franklin Gothic Book"/>
              </a:rPr>
              <a:t>D</a:t>
            </a:r>
            <a:r>
              <a:rPr sz="3000" i="0" spc="-5" dirty="0">
                <a:latin typeface="Franklin Gothic Book"/>
                <a:cs typeface="Franklin Gothic Book"/>
              </a:rPr>
              <a:t>API</a:t>
            </a:r>
            <a:endParaRPr sz="3000" dirty="0">
              <a:latin typeface="Franklin Gothic Book"/>
              <a:cs typeface="Franklin Gothic Book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647046" y="6412866"/>
            <a:ext cx="1809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Arial"/>
                <a:cs typeface="Arial"/>
              </a:rPr>
              <a:t>40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888991" y="3576828"/>
            <a:ext cx="4526279" cy="2923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53000" y="3640709"/>
            <a:ext cx="4343400" cy="27401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33950" y="3621659"/>
            <a:ext cx="4381500" cy="2778760"/>
          </a:xfrm>
          <a:custGeom>
            <a:avLst/>
            <a:gdLst/>
            <a:ahLst/>
            <a:cxnLst/>
            <a:rect l="l" t="t" r="r" b="b"/>
            <a:pathLst>
              <a:path w="4381500" h="2778760">
                <a:moveTo>
                  <a:pt x="0" y="2778252"/>
                </a:moveTo>
                <a:lnTo>
                  <a:pt x="4381500" y="2778252"/>
                </a:lnTo>
                <a:lnTo>
                  <a:pt x="4381500" y="0"/>
                </a:lnTo>
                <a:lnTo>
                  <a:pt x="0" y="0"/>
                </a:lnTo>
                <a:lnTo>
                  <a:pt x="0" y="2778252"/>
                </a:lnTo>
                <a:close/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46235" y="1175003"/>
            <a:ext cx="1086612" cy="11018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2530" y="1543177"/>
            <a:ext cx="8437410" cy="4979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0" y="101600"/>
                </a:moveTo>
                <a:lnTo>
                  <a:pt x="8941" y="59844"/>
                </a:lnTo>
                <a:lnTo>
                  <a:pt x="33171" y="26482"/>
                </a:lnTo>
                <a:lnTo>
                  <a:pt x="68797" y="5406"/>
                </a:lnTo>
                <a:lnTo>
                  <a:pt x="101600" y="0"/>
                </a:lnTo>
                <a:lnTo>
                  <a:pt x="5842000" y="0"/>
                </a:lnTo>
                <a:lnTo>
                  <a:pt x="5856610" y="1041"/>
                </a:lnTo>
                <a:lnTo>
                  <a:pt x="5870577" y="4070"/>
                </a:lnTo>
                <a:lnTo>
                  <a:pt x="5907169" y="23636"/>
                </a:lnTo>
                <a:lnTo>
                  <a:pt x="5932773" y="55896"/>
                </a:lnTo>
                <a:lnTo>
                  <a:pt x="5943495" y="96955"/>
                </a:lnTo>
                <a:lnTo>
                  <a:pt x="5943600" y="101600"/>
                </a:lnTo>
                <a:lnTo>
                  <a:pt x="5943600" y="508000"/>
                </a:lnTo>
                <a:lnTo>
                  <a:pt x="5942558" y="522610"/>
                </a:lnTo>
                <a:lnTo>
                  <a:pt x="5939529" y="536577"/>
                </a:lnTo>
                <a:lnTo>
                  <a:pt x="5919963" y="573169"/>
                </a:lnTo>
                <a:lnTo>
                  <a:pt x="5887703" y="598773"/>
                </a:lnTo>
                <a:lnTo>
                  <a:pt x="5846644" y="609495"/>
                </a:lnTo>
                <a:lnTo>
                  <a:pt x="5842000" y="609600"/>
                </a:lnTo>
                <a:lnTo>
                  <a:pt x="101600" y="609600"/>
                </a:lnTo>
                <a:lnTo>
                  <a:pt x="86989" y="608558"/>
                </a:lnTo>
                <a:lnTo>
                  <a:pt x="73022" y="605529"/>
                </a:lnTo>
                <a:lnTo>
                  <a:pt x="36430" y="585963"/>
                </a:lnTo>
                <a:lnTo>
                  <a:pt x="10826" y="553703"/>
                </a:lnTo>
                <a:lnTo>
                  <a:pt x="104" y="512644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79135" y="563880"/>
            <a:ext cx="632460" cy="6202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448435"/>
              </p:ext>
            </p:extLst>
          </p:nvPr>
        </p:nvGraphicFramePr>
        <p:xfrm>
          <a:off x="283413" y="2344451"/>
          <a:ext cx="9032036" cy="40554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32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20483">
                <a:tc>
                  <a:txBody>
                    <a:bodyPr/>
                    <a:lstStyle/>
                    <a:p>
                      <a:pPr marL="603250" marR="745490" indent="-457200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603250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patkan jad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al</a:t>
                      </a:r>
                      <a:r>
                        <a:rPr sz="24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pe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uh</a:t>
                      </a:r>
                      <a:r>
                        <a:rPr sz="24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pergerakan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VIP</a:t>
                      </a:r>
                      <a:r>
                        <a:rPr sz="2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dan 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j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ad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al</a:t>
                      </a:r>
                      <a:r>
                        <a:rPr sz="24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acara yang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akan dih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dir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;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34976">
                <a:tc>
                  <a:txBody>
                    <a:bodyPr/>
                    <a:lstStyle/>
                    <a:p>
                      <a:pPr marL="577850" indent="-431800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603250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stikan semua makl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u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mat</a:t>
                      </a:r>
                      <a:r>
                        <a:rPr sz="24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erol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24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dari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ada</a:t>
                      </a:r>
                      <a:r>
                        <a:rPr sz="24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sumber</a:t>
                      </a:r>
                    </a:p>
                    <a:p>
                      <a:pPr marL="6032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ya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g sa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;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"/>
                        </a:spcBef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  <a:p>
                      <a:pPr marL="577850" marR="4887595" indent="-457834">
                        <a:lnSpc>
                          <a:spcPct val="100000"/>
                        </a:lnSpc>
                        <a:buFont typeface="Wingdings"/>
                        <a:buChar char=""/>
                        <a:tabLst>
                          <a:tab pos="578485" algn="l"/>
                        </a:tabLst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ntiasa</a:t>
                      </a:r>
                      <a:r>
                        <a:rPr sz="24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ada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P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spc="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B</a:t>
                      </a:r>
                      <a:r>
                        <a:rPr sz="2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/ P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l</a:t>
                      </a:r>
                      <a:r>
                        <a:rPr sz="2400" spc="-1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24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dirty="0">
                          <a:latin typeface="Arial"/>
                          <a:cs typeface="Arial"/>
                        </a:rPr>
                        <a:t>alternatif</a:t>
                      </a:r>
                      <a:r>
                        <a:rPr sz="24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(Sediakan p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400" b="1" u="none" spc="-3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sz="2400" b="1" u="none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lum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400" b="1" u="none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sz="2400" b="1" u="none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jan)</a:t>
                      </a:r>
                      <a:endParaRPr sz="2400" u="none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400" dirty="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ts val="855"/>
                        </a:lnSpc>
                        <a:spcBef>
                          <a:spcPts val="2065"/>
                        </a:spcBef>
                      </a:pPr>
                      <a:r>
                        <a:rPr sz="1100" spc="-5" dirty="0">
                          <a:latin typeface="Arial"/>
                          <a:cs typeface="Arial"/>
                        </a:rPr>
                        <a:t>41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953000" y="2133600"/>
            <a:ext cx="4457700" cy="4191000"/>
          </a:xfrm>
          <a:custGeom>
            <a:avLst/>
            <a:gdLst/>
            <a:ahLst/>
            <a:cxnLst/>
            <a:rect l="l" t="t" r="r" b="b"/>
            <a:pathLst>
              <a:path w="4457700" h="4191000">
                <a:moveTo>
                  <a:pt x="0" y="4191000"/>
                </a:moveTo>
                <a:lnTo>
                  <a:pt x="4457700" y="4191000"/>
                </a:lnTo>
                <a:lnTo>
                  <a:pt x="44577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53000" y="2133600"/>
            <a:ext cx="4457700" cy="4191000"/>
          </a:xfrm>
          <a:custGeom>
            <a:avLst/>
            <a:gdLst/>
            <a:ahLst/>
            <a:cxnLst/>
            <a:rect l="l" t="t" r="r" b="b"/>
            <a:pathLst>
              <a:path w="4457700" h="4191000">
                <a:moveTo>
                  <a:pt x="0" y="4191000"/>
                </a:moveTo>
                <a:lnTo>
                  <a:pt x="4457700" y="4191000"/>
                </a:lnTo>
                <a:lnTo>
                  <a:pt x="4457700" y="0"/>
                </a:lnTo>
                <a:lnTo>
                  <a:pt x="0" y="0"/>
                </a:lnTo>
                <a:lnTo>
                  <a:pt x="0" y="4191000"/>
                </a:lnTo>
                <a:close/>
              </a:path>
            </a:pathLst>
          </a:custGeom>
          <a:ln w="2824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35550" y="2190750"/>
            <a:ext cx="4292600" cy="30702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08040" y="5428741"/>
            <a:ext cx="2726920" cy="3413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58611" y="5236464"/>
            <a:ext cx="3217164" cy="612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5047" y="5236464"/>
            <a:ext cx="592835" cy="6126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20155" y="5791200"/>
            <a:ext cx="1591055" cy="4419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5452" y="5791200"/>
            <a:ext cx="486155" cy="4419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65847" y="5791200"/>
            <a:ext cx="1757172" cy="4419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57259" y="5791200"/>
            <a:ext cx="493775" cy="4419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96304" y="5943117"/>
            <a:ext cx="1282827" cy="2693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50404" y="5943117"/>
            <a:ext cx="1388718" cy="2319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74079" y="5733288"/>
            <a:ext cx="2606039" cy="1600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26150" y="5791200"/>
            <a:ext cx="2476500" cy="0"/>
          </a:xfrm>
          <a:custGeom>
            <a:avLst/>
            <a:gdLst/>
            <a:ahLst/>
            <a:cxnLst/>
            <a:rect l="l" t="t" r="r" b="b"/>
            <a:pathLst>
              <a:path w="2476500">
                <a:moveTo>
                  <a:pt x="0" y="0"/>
                </a:moveTo>
                <a:lnTo>
                  <a:pt x="2476500" y="0"/>
                </a:lnTo>
              </a:path>
            </a:pathLst>
          </a:custGeom>
          <a:ln w="28249">
            <a:solidFill>
              <a:srgbClr val="9575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46719" y="1098803"/>
            <a:ext cx="1086612" cy="11018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43063" y="1470660"/>
            <a:ext cx="7294435" cy="49249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279135" y="563880"/>
            <a:ext cx="632460" cy="62026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42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80569"/>
              </p:ext>
            </p:extLst>
          </p:nvPr>
        </p:nvGraphicFramePr>
        <p:xfrm>
          <a:off x="283413" y="2265316"/>
          <a:ext cx="4440987" cy="3601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409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17652">
                <a:tc>
                  <a:txBody>
                    <a:bodyPr/>
                    <a:lstStyle/>
                    <a:p>
                      <a:pPr marL="60325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250" algn="l"/>
                        </a:tabLst>
                      </a:pPr>
                      <a:r>
                        <a:rPr sz="2800" spc="-50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erja</a:t>
                      </a:r>
                      <a:r>
                        <a:rPr sz="2800" spc="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secara</a:t>
                      </a:r>
                      <a:r>
                        <a:rPr sz="2800" spc="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u="none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berku</a:t>
                      </a:r>
                      <a:r>
                        <a:rPr sz="2800" u="none" spc="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m</a:t>
                      </a:r>
                      <a:r>
                        <a:rPr sz="2800" u="none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pulan</a:t>
                      </a:r>
                      <a:endParaRPr sz="2800" u="none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79432">
                <a:tc>
                  <a:txBody>
                    <a:bodyPr/>
                    <a:lstStyle/>
                    <a:p>
                      <a:pPr marL="60325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250" algn="l"/>
                        </a:tabLst>
                      </a:pP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Jangan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jadi 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“</a:t>
                      </a:r>
                      <a:r>
                        <a:rPr sz="2800" i="1" spc="-5" dirty="0">
                          <a:latin typeface="Tw Cen MT Condensed Extra Bold"/>
                          <a:cs typeface="Tw Cen MT Condensed Extra Bold"/>
                        </a:rPr>
                        <a:t>o</a:t>
                      </a:r>
                      <a:r>
                        <a:rPr sz="2800" i="1" spc="-1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e</a:t>
                      </a:r>
                      <a:r>
                        <a:rPr sz="2800" i="1" spc="-5" dirty="0">
                          <a:latin typeface="Tw Cen MT Condensed Extra Bold"/>
                          <a:cs typeface="Tw Cen MT Condensed Extra Bold"/>
                        </a:rPr>
                        <a:t> ma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i="1" spc="-2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sh</a:t>
                      </a:r>
                      <a:r>
                        <a:rPr sz="2800" i="1" spc="-45" dirty="0">
                          <a:latin typeface="Tw Cen MT Condensed Extra Bold"/>
                          <a:cs typeface="Tw Cen MT Condensed Extra Bold"/>
                        </a:rPr>
                        <a:t>o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w”</a:t>
                      </a:r>
                      <a:endParaRPr sz="28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603250" indent="-457200">
                        <a:lnSpc>
                          <a:spcPts val="2990"/>
                        </a:lnSpc>
                        <a:buFont typeface="Wingdings"/>
                        <a:buChar char=""/>
                        <a:tabLst>
                          <a:tab pos="603250" algn="l"/>
                        </a:tabLst>
                      </a:pPr>
                      <a:r>
                        <a:rPr sz="2800" spc="-50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e</a:t>
                      </a:r>
                      <a:r>
                        <a:rPr sz="2800" spc="-1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800" spc="5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800" spc="2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“</a:t>
                      </a:r>
                      <a:r>
                        <a:rPr sz="2800" i="1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co</a:t>
                      </a:r>
                      <a:r>
                        <a:rPr sz="2800" i="1" spc="-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800" i="1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i="1" spc="-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800" i="1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erpa</a:t>
                      </a:r>
                      <a:r>
                        <a:rPr sz="2800" i="1" spc="5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r</a:t>
                      </a:r>
                      <a:r>
                        <a:rPr sz="2800" i="1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”</a:t>
                      </a:r>
                      <a:r>
                        <a:rPr sz="2800" i="1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/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 or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ng</a:t>
                      </a:r>
                      <a:r>
                        <a:rPr lang="en-US" sz="2800" spc="-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spc="-5" dirty="0" err="1">
                          <a:latin typeface="Tw Cen MT Condensed Extra Bold"/>
                          <a:cs typeface="Tw Cen MT Condensed Extra Bold"/>
                        </a:rPr>
                        <a:t>h</a:t>
                      </a:r>
                      <a:r>
                        <a:rPr sz="2800" spc="-10" dirty="0" err="1"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800" spc="-50" dirty="0" err="1">
                          <a:latin typeface="Tw Cen MT Condensed Extra Bold"/>
                          <a:cs typeface="Tw Cen MT Condensed Extra Bold"/>
                        </a:rPr>
                        <a:t>b</a:t>
                      </a:r>
                      <a:r>
                        <a:rPr sz="2800" dirty="0" err="1"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800" spc="-1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spc="-5" dirty="0" err="1">
                          <a:latin typeface="Tw Cen MT Condensed Extra Bold"/>
                          <a:cs typeface="Tw Cen MT Condensed Extra Bold"/>
                        </a:rPr>
                        <a:t>ga</a:t>
                      </a:r>
                      <a:r>
                        <a:rPr sz="280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anda</a:t>
                      </a:r>
                      <a:endParaRPr sz="28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4131">
                <a:tc>
                  <a:txBody>
                    <a:bodyPr/>
                    <a:lstStyle/>
                    <a:p>
                      <a:pPr marL="603250" marR="229235" indent="-457200">
                        <a:lnSpc>
                          <a:spcPts val="2880"/>
                        </a:lnSpc>
                        <a:buFont typeface="Wingdings"/>
                        <a:buChar char=""/>
                        <a:tabLst>
                          <a:tab pos="603250" algn="l"/>
                        </a:tabLst>
                      </a:pPr>
                      <a:r>
                        <a:rPr sz="2800" spc="-25" dirty="0">
                          <a:latin typeface="Tw Cen MT Condensed Extra Bold"/>
                          <a:cs typeface="Tw Cen MT Condensed Extra Bold"/>
                        </a:rPr>
                        <a:t>P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800" spc="5" dirty="0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tik</a:t>
                      </a:r>
                      <a:r>
                        <a:rPr sz="28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n 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“</a:t>
                      </a:r>
                      <a:r>
                        <a:rPr sz="2800" i="1" spc="-5" dirty="0">
                          <a:latin typeface="Tw Cen MT Condensed Extra Bold"/>
                          <a:cs typeface="Tw Cen MT Condensed Extra Bold"/>
                        </a:rPr>
                        <a:t>co</a:t>
                      </a:r>
                      <a:r>
                        <a:rPr sz="2800" i="1" spc="-10" dirty="0"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800" i="1" spc="-5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i="1" spc="-10" dirty="0"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erpa</a:t>
                      </a:r>
                      <a:r>
                        <a:rPr sz="2800" i="1" spc="55" dirty="0">
                          <a:latin typeface="Tw Cen MT Condensed Extra Bold"/>
                          <a:cs typeface="Tw Cen MT Condensed Extra Bold"/>
                        </a:rPr>
                        <a:t>r</a:t>
                      </a:r>
                      <a:r>
                        <a:rPr sz="2800" i="1" spc="-5" dirty="0"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800" i="1" dirty="0">
                          <a:latin typeface="Tw Cen MT Condensed Extra Bold"/>
                          <a:cs typeface="Tw Cen MT Condensed Extra Bold"/>
                        </a:rPr>
                        <a:t>”</a:t>
                      </a:r>
                      <a:r>
                        <a:rPr sz="2800" i="1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tahu perancanga</a:t>
                      </a:r>
                      <a:r>
                        <a:rPr sz="280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800" spc="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800" spc="-5" dirty="0">
                          <a:latin typeface="Tw Cen MT Condensed Extra Bold"/>
                          <a:cs typeface="Tw Cen MT Condensed Extra Bold"/>
                        </a:rPr>
                        <a:t>anda</a:t>
                      </a:r>
                      <a:endParaRPr sz="28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9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60400" y="1524000"/>
            <a:ext cx="3219450" cy="5010150"/>
          </a:xfrm>
          <a:custGeom>
            <a:avLst/>
            <a:gdLst/>
            <a:ahLst/>
            <a:cxnLst/>
            <a:rect l="l" t="t" r="r" b="b"/>
            <a:pathLst>
              <a:path w="3219450" h="5181600">
                <a:moveTo>
                  <a:pt x="0" y="5181600"/>
                </a:moveTo>
                <a:lnTo>
                  <a:pt x="3219450" y="5181600"/>
                </a:lnTo>
                <a:lnTo>
                  <a:pt x="3219450" y="0"/>
                </a:lnTo>
                <a:lnTo>
                  <a:pt x="0" y="0"/>
                </a:lnTo>
                <a:lnTo>
                  <a:pt x="0" y="51816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800" y="1538377"/>
            <a:ext cx="3219450" cy="5010150"/>
          </a:xfrm>
          <a:custGeom>
            <a:avLst/>
            <a:gdLst/>
            <a:ahLst/>
            <a:cxnLst/>
            <a:rect l="l" t="t" r="r" b="b"/>
            <a:pathLst>
              <a:path w="3219450" h="5181600">
                <a:moveTo>
                  <a:pt x="0" y="5181600"/>
                </a:moveTo>
                <a:lnTo>
                  <a:pt x="3219450" y="5181600"/>
                </a:lnTo>
                <a:lnTo>
                  <a:pt x="3219450" y="0"/>
                </a:lnTo>
                <a:lnTo>
                  <a:pt x="0" y="0"/>
                </a:lnTo>
                <a:lnTo>
                  <a:pt x="0" y="5181600"/>
                </a:lnTo>
                <a:close/>
              </a:path>
            </a:pathLst>
          </a:custGeom>
          <a:ln w="282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6111" y="5591555"/>
            <a:ext cx="2820924" cy="722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2950" y="1524000"/>
            <a:ext cx="3025140" cy="4075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3900" y="1524000"/>
            <a:ext cx="3063240" cy="4094416"/>
          </a:xfrm>
          <a:custGeom>
            <a:avLst/>
            <a:gdLst/>
            <a:ahLst/>
            <a:cxnLst/>
            <a:rect l="l" t="t" r="r" b="b"/>
            <a:pathLst>
              <a:path w="3063240" h="4208780">
                <a:moveTo>
                  <a:pt x="0" y="4208526"/>
                </a:moveTo>
                <a:lnTo>
                  <a:pt x="3063240" y="4208526"/>
                </a:lnTo>
                <a:lnTo>
                  <a:pt x="3063240" y="0"/>
                </a:lnTo>
                <a:lnTo>
                  <a:pt x="0" y="0"/>
                </a:lnTo>
                <a:lnTo>
                  <a:pt x="0" y="420852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58239" y="6096000"/>
            <a:ext cx="2144268" cy="4419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6748" y="6096000"/>
            <a:ext cx="435863" cy="4419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50772" y="6233985"/>
            <a:ext cx="1774571" cy="2743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05250" y="1327403"/>
            <a:ext cx="5763768" cy="11018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43188" y="1327403"/>
            <a:ext cx="1086611" cy="11018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48996" y="1696466"/>
            <a:ext cx="4784843" cy="49948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43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589503"/>
              </p:ext>
            </p:extLst>
          </p:nvPr>
        </p:nvGraphicFramePr>
        <p:xfrm>
          <a:off x="4163821" y="2896388"/>
          <a:ext cx="4770300" cy="34405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70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32612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68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Potonga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n</a:t>
                      </a:r>
                      <a:r>
                        <a:rPr sz="2400" b="0" spc="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rambut</a:t>
                      </a:r>
                      <a:r>
                        <a:rPr sz="2400" b="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kemas</a:t>
                      </a:r>
                      <a:endParaRPr sz="2400" dirty="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2048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73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i="1" spc="-5" dirty="0">
                          <a:latin typeface="Bookman Old Style"/>
                          <a:cs typeface="Bookman Old Style"/>
                        </a:rPr>
                        <a:t>Bod</a:t>
                      </a:r>
                      <a:r>
                        <a:rPr sz="2400" b="0" i="1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2400" b="0" i="1" spc="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i="1" spc="-5" dirty="0">
                          <a:latin typeface="Bookman Old Style"/>
                          <a:cs typeface="Bookman Old Style"/>
                        </a:rPr>
                        <a:t>Po</a:t>
                      </a:r>
                      <a:r>
                        <a:rPr sz="2400" b="0" i="1" spc="-20" dirty="0">
                          <a:latin typeface="Bookman Old Style"/>
                          <a:cs typeface="Bookman Old Style"/>
                        </a:rPr>
                        <a:t>s</a:t>
                      </a:r>
                      <a:r>
                        <a:rPr sz="2400" b="0" i="1" spc="-40" dirty="0">
                          <a:latin typeface="Bookman Old Style"/>
                          <a:cs typeface="Bookman Old Style"/>
                        </a:rPr>
                        <a:t>t</a:t>
                      </a:r>
                      <a:r>
                        <a:rPr sz="2400" b="0" i="1" spc="-5" dirty="0">
                          <a:latin typeface="Bookman Old Style"/>
                          <a:cs typeface="Bookman Old Style"/>
                        </a:rPr>
                        <a:t>u</a:t>
                      </a:r>
                      <a:r>
                        <a:rPr sz="2400" b="0" i="1" spc="5" dirty="0">
                          <a:latin typeface="Bookman Old Style"/>
                          <a:cs typeface="Bookman Old Style"/>
                        </a:rPr>
                        <a:t>r</a:t>
                      </a:r>
                      <a:r>
                        <a:rPr sz="2400" b="0" i="1" dirty="0">
                          <a:latin typeface="Bookman Old Style"/>
                          <a:cs typeface="Bookman Old Style"/>
                        </a:rPr>
                        <a:t>e</a:t>
                      </a:r>
                      <a:endParaRPr sz="24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1878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68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Pemiliha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n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pakaian</a:t>
                      </a:r>
                      <a:endParaRPr sz="24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5274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68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Elakka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n</a:t>
                      </a:r>
                      <a:r>
                        <a:rPr sz="2400" b="0" spc="-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aksesor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i tambahan</a:t>
                      </a:r>
                      <a:endParaRPr sz="24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5119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68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spc="-5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Yaki</a:t>
                      </a:r>
                      <a:r>
                        <a:rPr sz="2400" b="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n</a:t>
                      </a:r>
                      <a:r>
                        <a:rPr sz="2400" b="0" spc="-1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da</a:t>
                      </a:r>
                      <a:r>
                        <a:rPr sz="2400" b="0" dirty="0">
                          <a:latin typeface="Bookman Old Style"/>
                          <a:cs typeface="Bookman Old Style"/>
                        </a:rPr>
                        <a:t>n</a:t>
                      </a:r>
                      <a:r>
                        <a:rPr sz="2400" b="0" spc="-5" dirty="0">
                          <a:latin typeface="Bookman Old Style"/>
                          <a:cs typeface="Bookman Old Style"/>
                        </a:rPr>
                        <a:t> bersemangat</a:t>
                      </a:r>
                      <a:endParaRPr sz="2400" dirty="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93597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2400" dirty="0">
                          <a:latin typeface="Courier New"/>
                          <a:cs typeface="Courier New"/>
                        </a:rPr>
                        <a:t>o</a:t>
                      </a:r>
                      <a:r>
                        <a:rPr sz="2400" spc="-69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400" b="0" spc="-5" dirty="0" err="1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Ba</a:t>
                      </a:r>
                      <a:r>
                        <a:rPr sz="2400" b="0" dirty="0" err="1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u</a:t>
                      </a:r>
                      <a:r>
                        <a:rPr sz="2400" b="0" spc="-15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dirty="0" err="1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mulut</a:t>
                      </a:r>
                      <a:r>
                        <a:rPr sz="2400" b="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/</a:t>
                      </a:r>
                      <a:r>
                        <a:rPr sz="2400" b="0" spc="-15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2400" b="0" spc="-5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badan</a:t>
                      </a:r>
                      <a:endParaRPr sz="2400" dirty="0">
                        <a:solidFill>
                          <a:srgbClr val="FF0000"/>
                        </a:solidFill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4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002523" y="1022603"/>
            <a:ext cx="1086612" cy="1101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00200" y="1483259"/>
            <a:ext cx="6762369" cy="4979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29462" y="2425338"/>
            <a:ext cx="8924138" cy="16132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buFont typeface="Wingdings"/>
              <a:buChar char=""/>
              <a:tabLst>
                <a:tab pos="469900" algn="l"/>
                <a:tab pos="2208530" algn="l"/>
              </a:tabLst>
            </a:pPr>
            <a:r>
              <a:rPr sz="2800" spc="-5" dirty="0">
                <a:latin typeface="Arial"/>
                <a:cs typeface="Arial"/>
              </a:rPr>
              <a:t>Mak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umat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us</a:t>
            </a:r>
            <a:r>
              <a:rPr sz="2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men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majl</a:t>
            </a:r>
            <a:r>
              <a:rPr sz="2800" dirty="0"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s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2490"/>
              </a:spcBef>
              <a:buFont typeface="Wingdings"/>
              <a:buChar char=""/>
              <a:tabLst>
                <a:tab pos="469900" algn="l"/>
              </a:tabLst>
            </a:pPr>
            <a:r>
              <a:rPr sz="2800" spc="-5" dirty="0">
                <a:latin typeface="Arial"/>
                <a:cs typeface="Arial"/>
              </a:rPr>
              <a:t>Mak</a:t>
            </a:r>
            <a:r>
              <a:rPr sz="2800" dirty="0">
                <a:latin typeface="Arial"/>
                <a:cs typeface="Arial"/>
              </a:rPr>
              <a:t>l</a:t>
            </a:r>
            <a:r>
              <a:rPr sz="2800" spc="-5" dirty="0">
                <a:latin typeface="Arial"/>
                <a:cs typeface="Arial"/>
              </a:rPr>
              <a:t>umat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umum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men</a:t>
            </a:r>
            <a:r>
              <a:rPr sz="2800" dirty="0">
                <a:latin typeface="Arial"/>
                <a:cs typeface="Arial"/>
              </a:rPr>
              <a:t>g</a:t>
            </a:r>
            <a:r>
              <a:rPr sz="2800" spc="-5" dirty="0">
                <a:latin typeface="Arial"/>
                <a:cs typeface="Arial"/>
              </a:rPr>
              <a:t>en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temp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sz="2800" spc="-5" dirty="0" err="1">
                <a:solidFill>
                  <a:srgbClr val="FF0000"/>
                </a:solidFill>
                <a:latin typeface="Arial"/>
                <a:cs typeface="Arial"/>
              </a:rPr>
              <a:t>neg</a:t>
            </a:r>
            <a:r>
              <a:rPr sz="28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spc="-5" dirty="0" err="1">
                <a:solidFill>
                  <a:srgbClr val="FF0000"/>
                </a:solidFill>
                <a:latin typeface="Arial"/>
                <a:cs typeface="Arial"/>
              </a:rPr>
              <a:t>ra</a:t>
            </a:r>
            <a:r>
              <a:rPr lang="en-US" sz="2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800" spc="-5" dirty="0" err="1">
                <a:solidFill>
                  <a:srgbClr val="FF0000"/>
                </a:solidFill>
                <a:latin typeface="Arial"/>
                <a:cs typeface="Arial"/>
              </a:rPr>
              <a:t>sekitar</a:t>
            </a:r>
            <a:r>
              <a:rPr lang="en-US" sz="2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800" spc="-5" dirty="0" err="1">
                <a:solidFill>
                  <a:srgbClr val="FF0000"/>
                </a:solidFill>
                <a:latin typeface="Arial"/>
                <a:cs typeface="Arial"/>
              </a:rPr>
              <a:t>majlis</a:t>
            </a:r>
            <a:r>
              <a:rPr lang="en-US" sz="2800" spc="-5" dirty="0">
                <a:solidFill>
                  <a:srgbClr val="FF0000"/>
                </a:solidFill>
                <a:latin typeface="Arial"/>
                <a:cs typeface="Arial"/>
              </a:rPr>
              <a:t> &amp; </a:t>
            </a:r>
            <a:r>
              <a:rPr lang="en-US" sz="2800" spc="-5" dirty="0" err="1">
                <a:solidFill>
                  <a:srgbClr val="FF0000"/>
                </a:solidFill>
                <a:latin typeface="Arial"/>
                <a:cs typeface="Arial"/>
              </a:rPr>
              <a:t>tetamu</a:t>
            </a:r>
            <a:endParaRPr sz="28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08547" y="5585459"/>
            <a:ext cx="603503" cy="612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44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23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821423" y="1098803"/>
            <a:ext cx="1086612" cy="1101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51607" y="1481714"/>
            <a:ext cx="4260088" cy="499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4162" y="2306923"/>
            <a:ext cx="750760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Arial"/>
              <a:buChar char="•"/>
              <a:tabLst>
                <a:tab pos="469900" algn="l"/>
              </a:tabLst>
            </a:pPr>
            <a:r>
              <a:rPr sz="3200" spc="-5" dirty="0">
                <a:latin typeface="Tw Cen MT Condensed Extra Bold"/>
                <a:cs typeface="Tw Cen MT Condensed Extra Bold"/>
              </a:rPr>
              <a:t>Laksanaka</a:t>
            </a:r>
            <a:r>
              <a:rPr sz="3200" dirty="0">
                <a:latin typeface="Tw Cen MT Condensed Extra Bold"/>
                <a:cs typeface="Tw Cen MT Condensed Extra Bold"/>
              </a:rPr>
              <a:t>n</a:t>
            </a:r>
            <a:r>
              <a:rPr sz="3200" spc="-10" dirty="0">
                <a:latin typeface="Tw Cen MT Condensed Extra Bold"/>
                <a:cs typeface="Tw Cen MT Condensed Extra Bold"/>
              </a:rPr>
              <a:t> </a:t>
            </a:r>
            <a:r>
              <a:rPr sz="3200" spc="-5" dirty="0">
                <a:latin typeface="Tw Cen MT Condensed Extra Bold"/>
                <a:cs typeface="Tw Cen MT Condensed Extra Bold"/>
              </a:rPr>
              <a:t>tuga</a:t>
            </a:r>
            <a:r>
              <a:rPr sz="3200" dirty="0">
                <a:latin typeface="Tw Cen MT Condensed Extra Bold"/>
                <a:cs typeface="Tw Cen MT Condensed Extra Bold"/>
              </a:rPr>
              <a:t>s </a:t>
            </a:r>
            <a:r>
              <a:rPr sz="3200" spc="-5" dirty="0">
                <a:latin typeface="Tw Cen MT Condensed Extra Bold"/>
                <a:cs typeface="Tw Cen MT Condensed Extra Bold"/>
              </a:rPr>
              <a:t>ata</a:t>
            </a:r>
            <a:r>
              <a:rPr sz="3200" dirty="0">
                <a:latin typeface="Tw Cen MT Condensed Extra Bold"/>
                <a:cs typeface="Tw Cen MT Condensed Extra Bold"/>
              </a:rPr>
              <a:t>s </a:t>
            </a:r>
            <a:r>
              <a:rPr sz="3200" spc="-5" dirty="0">
                <a:latin typeface="Tw Cen MT Condensed Extra Bold"/>
                <a:cs typeface="Tw Cen MT Condensed Extra Bold"/>
              </a:rPr>
              <a:t>das</a:t>
            </a:r>
            <a:r>
              <a:rPr sz="3200" spc="-10" dirty="0">
                <a:latin typeface="Tw Cen MT Condensed Extra Bold"/>
                <a:cs typeface="Tw Cen MT Condensed Extra Bold"/>
              </a:rPr>
              <a:t>a</a:t>
            </a:r>
            <a:r>
              <a:rPr sz="3200" dirty="0">
                <a:latin typeface="Tw Cen MT Condensed Extra Bold"/>
                <a:cs typeface="Tw Cen MT Condensed Extra Bold"/>
              </a:rPr>
              <a:t>r </a:t>
            </a:r>
            <a:r>
              <a:rPr sz="3200" spc="-5" dirty="0">
                <a:solidFill>
                  <a:srgbClr val="FF0000"/>
                </a:solidFill>
                <a:latin typeface="Tw Cen MT Condensed Extra Bold"/>
                <a:cs typeface="Tw Cen MT Condensed Extra Bold"/>
              </a:rPr>
              <a:t>tanggungjawab</a:t>
            </a:r>
            <a:endParaRPr sz="3200" dirty="0">
              <a:solidFill>
                <a:srgbClr val="FF0000"/>
              </a:solidFill>
              <a:latin typeface="Tw Cen MT Condensed Extra Bold"/>
              <a:cs typeface="Tw Cen MT Condensed Extra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53000" y="2895600"/>
            <a:ext cx="4705350" cy="350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29200" y="4021201"/>
            <a:ext cx="4546600" cy="1769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7548" y="2970276"/>
            <a:ext cx="4549775" cy="2101850"/>
          </a:xfrm>
          <a:custGeom>
            <a:avLst/>
            <a:gdLst/>
            <a:ahLst/>
            <a:cxnLst/>
            <a:rect l="l" t="t" r="r" b="b"/>
            <a:pathLst>
              <a:path w="4549775" h="2101850">
                <a:moveTo>
                  <a:pt x="0" y="2101596"/>
                </a:moveTo>
                <a:lnTo>
                  <a:pt x="4549775" y="2101596"/>
                </a:lnTo>
                <a:lnTo>
                  <a:pt x="4549775" y="0"/>
                </a:lnTo>
                <a:lnTo>
                  <a:pt x="0" y="0"/>
                </a:lnTo>
                <a:lnTo>
                  <a:pt x="0" y="210159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12485" y="5445252"/>
            <a:ext cx="3904487" cy="7818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53000" y="2895600"/>
            <a:ext cx="4705350" cy="1015663"/>
          </a:xfrm>
          <a:prstGeom prst="rect">
            <a:avLst/>
          </a:prstGeom>
          <a:ln w="9999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5420" marR="161290" algn="ctr">
              <a:lnSpc>
                <a:spcPct val="100000"/>
              </a:lnSpc>
            </a:pPr>
            <a:r>
              <a:rPr sz="2200" spc="-210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ou</a:t>
            </a:r>
            <a:r>
              <a:rPr sz="2200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have</a:t>
            </a:r>
            <a:r>
              <a:rPr sz="22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a 30</a:t>
            </a:r>
            <a:r>
              <a:rPr sz="22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years</a:t>
            </a:r>
            <a:r>
              <a:rPr sz="22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mortga</a:t>
            </a:r>
            <a:r>
              <a:rPr sz="2200" dirty="0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2200" spc="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and l</a:t>
            </a:r>
            <a:r>
              <a:rPr sz="2200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fet</a:t>
            </a:r>
            <a:r>
              <a:rPr sz="2200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me</a:t>
            </a:r>
            <a:r>
              <a:rPr sz="2200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gym</a:t>
            </a:r>
            <a:r>
              <a:rPr sz="22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me</a:t>
            </a:r>
            <a:r>
              <a:rPr sz="2200" spc="-15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bers</a:t>
            </a:r>
            <a:r>
              <a:rPr sz="2200" dirty="0">
                <a:solidFill>
                  <a:schemeClr val="bg1"/>
                </a:solidFill>
                <a:latin typeface="Arial"/>
                <a:cs typeface="Arial"/>
              </a:rPr>
              <a:t>h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ip</a:t>
            </a:r>
            <a:r>
              <a:rPr sz="2200" spc="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but you’re</a:t>
            </a:r>
            <a:r>
              <a:rPr sz="2200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afraid of</a:t>
            </a:r>
            <a:r>
              <a:rPr sz="2200" spc="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2200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sz="2200" spc="-20" dirty="0">
                <a:solidFill>
                  <a:schemeClr val="bg1"/>
                </a:solidFill>
                <a:latin typeface="Arial"/>
                <a:cs typeface="Arial"/>
              </a:rPr>
              <a:t>m</a:t>
            </a:r>
            <a:r>
              <a:rPr sz="2200" spc="-5" dirty="0">
                <a:solidFill>
                  <a:schemeClr val="bg1"/>
                </a:solidFill>
                <a:latin typeface="Arial"/>
                <a:cs typeface="Arial"/>
              </a:rPr>
              <a:t>itment?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02935" y="563880"/>
            <a:ext cx="632460" cy="6202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45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242265"/>
              </p:ext>
            </p:extLst>
          </p:nvPr>
        </p:nvGraphicFramePr>
        <p:xfrm>
          <a:off x="200812" y="3119723"/>
          <a:ext cx="4457379" cy="2718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3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15178">
                <a:tc>
                  <a:txBody>
                    <a:bodyPr/>
                    <a:lstStyle/>
                    <a:p>
                      <a:pPr marL="603250" indent="-457200" algn="ctr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456565" algn="l"/>
                          <a:tab pos="603250" algn="l"/>
                        </a:tabLst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Sentiasa</a:t>
                      </a:r>
                      <a:r>
                        <a:rPr sz="3200" spc="-2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be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r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sedia</a:t>
                      </a:r>
                      <a:r>
                        <a:rPr sz="3200" spc="-4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untuk</a:t>
                      </a:r>
                    </a:p>
                    <a:p>
                      <a:pPr marL="46355" algn="ctr">
                        <a:lnSpc>
                          <a:spcPct val="100000"/>
                        </a:lnSpc>
                      </a:pP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me</a:t>
                      </a:r>
                      <a:r>
                        <a:rPr sz="3200" spc="-10" dirty="0">
                          <a:latin typeface="Tw Cen MT Condensed Extra Bold"/>
                          <a:cs typeface="Tw Cen MT Condensed Extra Bold"/>
                        </a:rPr>
                        <a:t>m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berika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3200" spc="-2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bantuan</a:t>
                      </a:r>
                      <a:endParaRPr sz="3200" dirty="0">
                        <a:solidFill>
                          <a:srgbClr val="FF0000"/>
                        </a:solidFill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02875">
                <a:tc>
                  <a:txBody>
                    <a:bodyPr/>
                    <a:lstStyle/>
                    <a:p>
                      <a:pPr marL="603250" marR="497205" indent="-457200">
                        <a:lnSpc>
                          <a:spcPct val="100000"/>
                        </a:lnSpc>
                        <a:buFont typeface="Arial"/>
                        <a:buChar char="•"/>
                        <a:tabLst>
                          <a:tab pos="603250" algn="l"/>
                        </a:tabLst>
                      </a:pP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Elakkan</a:t>
                      </a:r>
                      <a:r>
                        <a:rPr sz="3200" spc="-1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be</a:t>
                      </a:r>
                      <a:r>
                        <a:rPr sz="3200" spc="90" dirty="0">
                          <a:latin typeface="Tw Cen MT Condensed Extra Bold"/>
                          <a:cs typeface="Tw Cen MT Condensed Extra Bold"/>
                        </a:rPr>
                        <a:t>r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tem</a:t>
                      </a:r>
                      <a:r>
                        <a:rPr sz="3200" spc="-55" dirty="0">
                          <a:latin typeface="Tw Cen MT Condensed Extra Bold"/>
                          <a:cs typeface="Tw Cen MT Condensed Extra Bold"/>
                        </a:rPr>
                        <a:t>b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ung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denga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3200" spc="-2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 err="1">
                          <a:latin typeface="Tw Cen MT Condensed Extra Bold"/>
                          <a:cs typeface="Tw Cen MT Condensed Extra Bold"/>
                        </a:rPr>
                        <a:t>tuga</a:t>
                      </a:r>
                      <a:r>
                        <a:rPr sz="3200" dirty="0" err="1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32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3200" spc="-5" dirty="0" err="1">
                          <a:latin typeface="Tw Cen MT Condensed Extra Bold"/>
                          <a:cs typeface="Tw Cen MT Condensed Extra Bold"/>
                        </a:rPr>
                        <a:t>rasm</a:t>
                      </a:r>
                      <a:r>
                        <a:rPr sz="3200" dirty="0" err="1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3200" dirty="0">
                          <a:latin typeface="Tw Cen MT Condensed Extra Bold"/>
                          <a:cs typeface="Tw Cen MT Condensed Extra Bold"/>
                        </a:rPr>
                        <a:t>/ 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peri</a:t>
                      </a:r>
                      <a:r>
                        <a:rPr sz="3200" spc="5" dirty="0">
                          <a:latin typeface="Tw Cen MT Condensed Extra Bold"/>
                          <a:cs typeface="Tw Cen MT Condensed Extra Bold"/>
                        </a:rPr>
                        <a:t>b</a:t>
                      </a:r>
                      <a:r>
                        <a:rPr sz="3200" spc="-5" dirty="0">
                          <a:latin typeface="Tw Cen MT Condensed Extra Bold"/>
                          <a:cs typeface="Tw Cen MT Condensed Extra Bold"/>
                        </a:rPr>
                        <a:t>adi</a:t>
                      </a:r>
                      <a:endParaRPr sz="32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2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78111" y="1022603"/>
            <a:ext cx="627888" cy="1101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04784" y="1481714"/>
            <a:ext cx="5063599" cy="499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5091" y="1470660"/>
            <a:ext cx="4102608" cy="5099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2750" y="1573528"/>
            <a:ext cx="3962400" cy="49034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2750" y="1536446"/>
            <a:ext cx="3962400" cy="4940554"/>
          </a:xfrm>
          <a:custGeom>
            <a:avLst/>
            <a:gdLst/>
            <a:ahLst/>
            <a:cxnLst/>
            <a:rect l="l" t="t" r="r" b="b"/>
            <a:pathLst>
              <a:path w="3962400" h="5105400">
                <a:moveTo>
                  <a:pt x="0" y="5105400"/>
                </a:moveTo>
                <a:lnTo>
                  <a:pt x="3962400" y="5105400"/>
                </a:lnTo>
                <a:lnTo>
                  <a:pt x="3962400" y="0"/>
                </a:lnTo>
                <a:lnTo>
                  <a:pt x="0" y="0"/>
                </a:lnTo>
                <a:lnTo>
                  <a:pt x="0" y="5105400"/>
                </a:lnTo>
                <a:close/>
              </a:path>
            </a:pathLst>
          </a:custGeom>
          <a:ln w="9999">
            <a:solidFill>
              <a:srgbClr val="9575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2816" y="1470660"/>
            <a:ext cx="3948684" cy="33467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5300" y="1524000"/>
            <a:ext cx="3797300" cy="31955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3770" y="1612646"/>
            <a:ext cx="3788790" cy="31879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0296" y="1519047"/>
            <a:ext cx="3807460" cy="3206115"/>
          </a:xfrm>
          <a:custGeom>
            <a:avLst/>
            <a:gdLst/>
            <a:ahLst/>
            <a:cxnLst/>
            <a:rect l="l" t="t" r="r" b="b"/>
            <a:pathLst>
              <a:path w="3807460" h="3206115">
                <a:moveTo>
                  <a:pt x="0" y="3205607"/>
                </a:moveTo>
                <a:lnTo>
                  <a:pt x="3807333" y="3205607"/>
                </a:lnTo>
                <a:lnTo>
                  <a:pt x="3807333" y="0"/>
                </a:lnTo>
                <a:lnTo>
                  <a:pt x="0" y="0"/>
                </a:lnTo>
                <a:lnTo>
                  <a:pt x="0" y="3205607"/>
                </a:lnTo>
                <a:close/>
              </a:path>
            </a:pathLst>
          </a:custGeom>
          <a:ln w="9999">
            <a:solidFill>
              <a:srgbClr val="9575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0895" y="4704588"/>
            <a:ext cx="4311396" cy="11795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300" y="5867400"/>
            <a:ext cx="3797300" cy="0"/>
          </a:xfrm>
          <a:custGeom>
            <a:avLst/>
            <a:gdLst/>
            <a:ahLst/>
            <a:cxnLst/>
            <a:rect l="l" t="t" r="r" b="b"/>
            <a:pathLst>
              <a:path w="3797300">
                <a:moveTo>
                  <a:pt x="0" y="0"/>
                </a:moveTo>
                <a:lnTo>
                  <a:pt x="3797300" y="0"/>
                </a:lnTo>
              </a:path>
            </a:pathLst>
          </a:custGeom>
          <a:ln w="99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1772" y="5797296"/>
            <a:ext cx="3941064" cy="5532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139046" y="6304662"/>
            <a:ext cx="2063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100" dirty="0">
                <a:latin typeface="Arial"/>
                <a:cs typeface="Arial"/>
              </a:rPr>
              <a:t>46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105955"/>
              </p:ext>
            </p:extLst>
          </p:nvPr>
        </p:nvGraphicFramePr>
        <p:xfrm>
          <a:off x="4493895" y="2213253"/>
          <a:ext cx="4999566" cy="40162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99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53315">
                <a:tc>
                  <a:txBody>
                    <a:bodyPr/>
                    <a:lstStyle/>
                    <a:p>
                      <a:pPr marL="60325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885" algn="l"/>
                        </a:tabLst>
                      </a:pP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Me</a:t>
                      </a:r>
                      <a:r>
                        <a:rPr sz="2400" spc="-15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ggu</a:t>
                      </a:r>
                      <a:r>
                        <a:rPr sz="2400" spc="-15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ak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Bahasa</a:t>
                      </a:r>
                      <a:r>
                        <a:rPr sz="2400" spc="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Ingg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e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ri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spc="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ya</a:t>
                      </a:r>
                      <a:r>
                        <a:rPr sz="2400" spc="-1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g</a:t>
                      </a:r>
                    </a:p>
                    <a:p>
                      <a:pPr marL="603250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mud</a:t>
                      </a:r>
                      <a:r>
                        <a:rPr sz="2400" spc="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h</a:t>
                      </a:r>
                      <a:r>
                        <a:rPr sz="2400" spc="-2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d</a:t>
                      </a:r>
                      <a:r>
                        <a:rPr sz="2400" spc="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400" spc="5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f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aha</a:t>
                      </a:r>
                      <a:r>
                        <a:rPr sz="2400" spc="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m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i 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(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ekir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any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spc="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perlu)</a:t>
                      </a:r>
                      <a:endParaRPr sz="24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0654">
                <a:tc>
                  <a:txBody>
                    <a:bodyPr/>
                    <a:lstStyle/>
                    <a:p>
                      <a:pPr marL="603250" marR="28702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885" algn="l"/>
                        </a:tabLst>
                      </a:pP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Me</a:t>
                      </a:r>
                      <a:r>
                        <a:rPr sz="2400" spc="-1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ggu</a:t>
                      </a:r>
                      <a:r>
                        <a:rPr sz="2400" spc="-1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 err="1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 err="1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spc="5" dirty="0" err="1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 err="1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lutasi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/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 panggi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l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an horma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t yang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spc="10" dirty="0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esuai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23273">
                <a:tc>
                  <a:txBody>
                    <a:bodyPr/>
                    <a:lstStyle/>
                    <a:p>
                      <a:pPr marL="60325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885" algn="l"/>
                        </a:tabLst>
                      </a:pP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Meman</a:t>
                      </a:r>
                      <a:r>
                        <a:rPr sz="2400" spc="50" dirty="0">
                          <a:latin typeface="Tw Cen MT Condensed Extra Bold"/>
                          <a:cs typeface="Tw Cen MT Condensed Extra Bold"/>
                        </a:rPr>
                        <a:t>f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tka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n </a:t>
                      </a:r>
                      <a:r>
                        <a:rPr sz="2400" spc="-65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e</a:t>
                      </a:r>
                      <a:r>
                        <a:rPr sz="2400" spc="-10" dirty="0">
                          <a:latin typeface="Tw Cen MT Condensed Extra Bold"/>
                          <a:cs typeface="Tw Cen MT Condensed Extra Bold"/>
                        </a:rPr>
                        <a:t>c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anggihan</a:t>
                      </a:r>
                      <a:endParaRPr sz="2400">
                        <a:latin typeface="Tw Cen MT Condensed Extra Bold"/>
                        <a:cs typeface="Tw Cen MT Condensed Extra Bold"/>
                      </a:endParaRPr>
                    </a:p>
                    <a:p>
                      <a:pPr marL="603250">
                        <a:lnSpc>
                          <a:spcPct val="100000"/>
                        </a:lnSpc>
                      </a:pP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400" spc="-10" dirty="0">
                          <a:latin typeface="Tw Cen MT Condensed Extra Bold"/>
                          <a:cs typeface="Tw Cen MT Condensed Extra Bold"/>
                        </a:rPr>
                        <a:t>e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le</a:t>
                      </a:r>
                      <a:r>
                        <a:rPr sz="2400" spc="-45" dirty="0">
                          <a:latin typeface="Tw Cen MT Condensed Extra Bold"/>
                          <a:cs typeface="Tw Cen MT Condensed Extra Bold"/>
                        </a:rPr>
                        <a:t>k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omunik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si</a:t>
                      </a:r>
                      <a:endParaRPr sz="240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0362">
                <a:tc>
                  <a:txBody>
                    <a:bodyPr/>
                    <a:lstStyle/>
                    <a:p>
                      <a:pPr marL="603250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885" algn="l"/>
                        </a:tabLst>
                      </a:pPr>
                      <a:r>
                        <a:rPr sz="2400" spc="-65" dirty="0"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ah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400" spc="-1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u 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ap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yang 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d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b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10" dirty="0">
                          <a:latin typeface="Tw Cen MT Condensed Extra Bold"/>
                          <a:cs typeface="Tw Cen MT Condensed Extra Bold"/>
                        </a:rPr>
                        <a:t>c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angk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an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8602">
                <a:tc>
                  <a:txBody>
                    <a:bodyPr/>
                    <a:lstStyle/>
                    <a:p>
                      <a:pPr marL="603250" marR="454659" indent="-457200">
                        <a:lnSpc>
                          <a:spcPct val="100000"/>
                        </a:lnSpc>
                        <a:buFont typeface="Wingdings"/>
                        <a:buChar char=""/>
                        <a:tabLst>
                          <a:tab pos="603885" algn="l"/>
                        </a:tabLst>
                      </a:pPr>
                      <a:r>
                        <a:rPr sz="2400" dirty="0" err="1">
                          <a:latin typeface="Tw Cen MT Condensed Extra Bold"/>
                          <a:cs typeface="Tw Cen MT Condensed Extra Bold"/>
                        </a:rPr>
                        <a:t>Beri</a:t>
                      </a:r>
                      <a:r>
                        <a:rPr sz="2400" spc="-10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pe</a:t>
                      </a:r>
                      <a:r>
                        <a:rPr sz="2400" spc="-10" dirty="0" err="1">
                          <a:latin typeface="Tw Cen MT Condensed Extra Bold"/>
                          <a:cs typeface="Tw Cen MT Condensed Extra Bold"/>
                        </a:rPr>
                        <a:t>n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d</a:t>
                      </a:r>
                      <a:r>
                        <a:rPr sz="2400" spc="5" dirty="0" err="1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spc="-5" dirty="0" err="1">
                          <a:latin typeface="Tw Cen MT Condensed Extra Bold"/>
                          <a:cs typeface="Tw Cen MT Condensed Extra Bold"/>
                        </a:rPr>
                        <a:t>pa</a:t>
                      </a:r>
                      <a:r>
                        <a:rPr sz="2400" dirty="0" err="1">
                          <a:latin typeface="Tw Cen MT Condensed Extra Bold"/>
                          <a:cs typeface="Tw Cen MT Condensed Extra Bold"/>
                        </a:rPr>
                        <a:t>t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/</a:t>
                      </a:r>
                      <a:r>
                        <a:rPr sz="2400" spc="-15" dirty="0"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bercak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p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 apab</a:t>
                      </a:r>
                      <a:r>
                        <a:rPr sz="2400" spc="10" dirty="0">
                          <a:latin typeface="Tw Cen MT Condensed Extra Bold"/>
                          <a:cs typeface="Tw Cen MT Condensed Extra Bold"/>
                        </a:rPr>
                        <a:t>i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la </a:t>
                      </a:r>
                      <a:r>
                        <a:rPr sz="2400" spc="-5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perl</a:t>
                      </a:r>
                      <a:r>
                        <a:rPr sz="240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u</a:t>
                      </a:r>
                      <a:r>
                        <a:rPr sz="2400" spc="-10" dirty="0">
                          <a:solidFill>
                            <a:srgbClr val="FF0000"/>
                          </a:solidFill>
                          <a:latin typeface="Tw Cen MT Condensed Extra Bold"/>
                          <a:cs typeface="Tw Cen MT Condensed Extra Bold"/>
                        </a:rPr>
                        <a:t> </a:t>
                      </a:r>
                      <a:r>
                        <a:rPr sz="2400" dirty="0">
                          <a:latin typeface="Tw Cen MT Condensed Extra Bold"/>
                          <a:cs typeface="Tw Cen MT Condensed Extra Bold"/>
                        </a:rPr>
                        <a:t>s</a:t>
                      </a:r>
                      <a:r>
                        <a:rPr sz="2400" spc="5" dirty="0">
                          <a:latin typeface="Tw Cen MT Condensed Extra Bold"/>
                          <a:cs typeface="Tw Cen MT Condensed Extra Bold"/>
                        </a:rPr>
                        <a:t>a</a:t>
                      </a:r>
                      <a:r>
                        <a:rPr sz="2400" spc="-5" dirty="0">
                          <a:latin typeface="Tw Cen MT Condensed Extra Bold"/>
                          <a:cs typeface="Tw Cen MT Condensed Extra Bold"/>
                        </a:rPr>
                        <a:t>haja</a:t>
                      </a:r>
                      <a:endParaRPr sz="2400" dirty="0">
                        <a:latin typeface="Tw Cen MT Condensed Extra Bold"/>
                        <a:cs typeface="Tw Cen MT Condensed Extra Bold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5" name="object 9"/>
          <p:cNvSpPr/>
          <p:nvPr/>
        </p:nvSpPr>
        <p:spPr>
          <a:xfrm>
            <a:off x="2057400" y="7620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4"/>
          <p:cNvSpPr txBox="1">
            <a:spLocks noGrp="1"/>
          </p:cNvSpPr>
          <p:nvPr>
            <p:ph type="title"/>
          </p:nvPr>
        </p:nvSpPr>
        <p:spPr>
          <a:xfrm>
            <a:off x="3205606" y="868045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5405">
              <a:lnSpc>
                <a:spcPct val="100000"/>
              </a:lnSpc>
            </a:pPr>
            <a:r>
              <a:rPr sz="3000" b="1" i="0" spc="-5" dirty="0">
                <a:latin typeface="Arial Black"/>
                <a:cs typeface="Arial Black"/>
              </a:rPr>
              <a:t>TIPS</a:t>
            </a:r>
            <a:endParaRPr sz="3000" dirty="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4040" y="1447093"/>
            <a:ext cx="2152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8694" y="1497965"/>
            <a:ext cx="8007984" cy="2083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spc="15" dirty="0">
                <a:latin typeface="Arial"/>
                <a:cs typeface="Arial"/>
              </a:rPr>
              <a:t>J</a:t>
            </a:r>
            <a:r>
              <a:rPr sz="1800" b="1" spc="-40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spc="25" dirty="0">
                <a:latin typeface="Arial"/>
                <a:cs typeface="Arial"/>
              </a:rPr>
              <a:t>G</a:t>
            </a:r>
            <a:r>
              <a:rPr sz="1800" b="1" spc="-4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men</a:t>
            </a:r>
            <a:r>
              <a:rPr sz="1800" spc="5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mb</a:t>
            </a:r>
            <a:r>
              <a:rPr sz="1800" spc="-10" dirty="0">
                <a:latin typeface="Arial"/>
                <a:cs typeface="Arial"/>
              </a:rPr>
              <a:t>u</a:t>
            </a:r>
            <a:r>
              <a:rPr sz="1800" dirty="0">
                <a:latin typeface="Arial"/>
                <a:cs typeface="Arial"/>
              </a:rPr>
              <a:t>lkan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daan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ng</a:t>
            </a:r>
            <a:r>
              <a:rPr sz="1800" spc="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spc="5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eh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-10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situ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si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ng</a:t>
            </a:r>
            <a:r>
              <a:rPr sz="1800" spc="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tid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k se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esa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</a:t>
            </a:r>
            <a:r>
              <a:rPr sz="1800" spc="-10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</a:t>
            </a:r>
            <a:r>
              <a:rPr sz="1800" spc="-229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nt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Mem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rkan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VIP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and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ti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and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i p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ntu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ker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ta</a:t>
            </a: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1800" b="1" spc="15" dirty="0">
                <a:latin typeface="Arial"/>
                <a:cs typeface="Arial"/>
              </a:rPr>
              <a:t>J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spc="20" dirty="0">
                <a:latin typeface="Arial"/>
                <a:cs typeface="Arial"/>
              </a:rPr>
              <a:t>G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spc="5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and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-10" dirty="0">
                <a:latin typeface="Arial"/>
                <a:cs typeface="Arial"/>
              </a:rPr>
              <a:t>da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</a:t>
            </a:r>
            <a:r>
              <a:rPr sz="1800" spc="-10" dirty="0">
                <a:latin typeface="Arial"/>
                <a:cs typeface="Arial"/>
              </a:rPr>
              <a:t>epad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tet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u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/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be</a:t>
            </a:r>
            <a:r>
              <a:rPr sz="1800" dirty="0">
                <a:latin typeface="Arial"/>
                <a:cs typeface="Arial"/>
              </a:rPr>
              <a:t>ri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komen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ne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tif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alam</a:t>
            </a: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se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ar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ng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nt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Mem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eri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kom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ta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ka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an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tetamu n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ra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in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4040" y="2590100"/>
            <a:ext cx="21526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2.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86483" y="3822191"/>
            <a:ext cx="3485388" cy="2468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51000" y="3886200"/>
            <a:ext cx="3302000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31950" y="3867150"/>
            <a:ext cx="3340100" cy="2324100"/>
          </a:xfrm>
          <a:custGeom>
            <a:avLst/>
            <a:gdLst/>
            <a:ahLst/>
            <a:cxnLst/>
            <a:rect l="l" t="t" r="r" b="b"/>
            <a:pathLst>
              <a:path w="3340100" h="2324100">
                <a:moveTo>
                  <a:pt x="0" y="2324100"/>
                </a:moveTo>
                <a:lnTo>
                  <a:pt x="3340100" y="2324100"/>
                </a:lnTo>
                <a:lnTo>
                  <a:pt x="3340100" y="0"/>
                </a:lnTo>
                <a:lnTo>
                  <a:pt x="0" y="0"/>
                </a:lnTo>
                <a:lnTo>
                  <a:pt x="0" y="23241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13476" y="3614928"/>
            <a:ext cx="2763012" cy="2904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78500" y="3679825"/>
            <a:ext cx="2579624" cy="27209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59450" y="3660775"/>
            <a:ext cx="2618105" cy="2759075"/>
          </a:xfrm>
          <a:custGeom>
            <a:avLst/>
            <a:gdLst/>
            <a:ahLst/>
            <a:cxnLst/>
            <a:rect l="l" t="t" r="r" b="b"/>
            <a:pathLst>
              <a:path w="2618104" h="2759075">
                <a:moveTo>
                  <a:pt x="0" y="2759075"/>
                </a:moveTo>
                <a:lnTo>
                  <a:pt x="2617851" y="2759075"/>
                </a:lnTo>
                <a:lnTo>
                  <a:pt x="2617851" y="0"/>
                </a:lnTo>
                <a:lnTo>
                  <a:pt x="0" y="0"/>
                </a:lnTo>
                <a:lnTo>
                  <a:pt x="0" y="275907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1091" y="563880"/>
            <a:ext cx="632460" cy="6202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47</a:t>
            </a:fld>
            <a:endParaRPr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20" name="object 20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0" y="101600"/>
                </a:moveTo>
                <a:lnTo>
                  <a:pt x="8941" y="59844"/>
                </a:lnTo>
                <a:lnTo>
                  <a:pt x="33171" y="26482"/>
                </a:lnTo>
                <a:lnTo>
                  <a:pt x="68797" y="5406"/>
                </a:lnTo>
                <a:lnTo>
                  <a:pt x="101600" y="0"/>
                </a:lnTo>
                <a:lnTo>
                  <a:pt x="5842000" y="0"/>
                </a:lnTo>
                <a:lnTo>
                  <a:pt x="5856610" y="1041"/>
                </a:lnTo>
                <a:lnTo>
                  <a:pt x="5870577" y="4070"/>
                </a:lnTo>
                <a:lnTo>
                  <a:pt x="5907169" y="23636"/>
                </a:lnTo>
                <a:lnTo>
                  <a:pt x="5932773" y="55896"/>
                </a:lnTo>
                <a:lnTo>
                  <a:pt x="5943495" y="96955"/>
                </a:lnTo>
                <a:lnTo>
                  <a:pt x="5943600" y="101600"/>
                </a:lnTo>
                <a:lnTo>
                  <a:pt x="5943600" y="508000"/>
                </a:lnTo>
                <a:lnTo>
                  <a:pt x="5942558" y="522610"/>
                </a:lnTo>
                <a:lnTo>
                  <a:pt x="5939529" y="536577"/>
                </a:lnTo>
                <a:lnTo>
                  <a:pt x="5919963" y="573169"/>
                </a:lnTo>
                <a:lnTo>
                  <a:pt x="5887703" y="598773"/>
                </a:lnTo>
                <a:lnTo>
                  <a:pt x="5846644" y="609495"/>
                </a:lnTo>
                <a:lnTo>
                  <a:pt x="5842000" y="609600"/>
                </a:lnTo>
                <a:lnTo>
                  <a:pt x="101600" y="609600"/>
                </a:lnTo>
                <a:lnTo>
                  <a:pt x="86989" y="608558"/>
                </a:lnTo>
                <a:lnTo>
                  <a:pt x="73022" y="605529"/>
                </a:lnTo>
                <a:lnTo>
                  <a:pt x="36430" y="585963"/>
                </a:lnTo>
                <a:lnTo>
                  <a:pt x="10826" y="553703"/>
                </a:lnTo>
                <a:lnTo>
                  <a:pt x="104" y="512644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4"/>
          <p:cNvSpPr txBox="1">
            <a:spLocks noGrp="1"/>
          </p:cNvSpPr>
          <p:nvPr>
            <p:ph type="title"/>
          </p:nvPr>
        </p:nvSpPr>
        <p:spPr>
          <a:xfrm>
            <a:off x="3205606" y="914400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20" dirty="0"/>
              <a:t>D</a:t>
            </a:r>
            <a:r>
              <a:rPr spc="-135" dirty="0"/>
              <a:t>O</a:t>
            </a:r>
            <a:r>
              <a:rPr spc="-75" dirty="0"/>
              <a:t>’S</a:t>
            </a:r>
            <a:r>
              <a:rPr spc="-50" dirty="0"/>
              <a:t> </a:t>
            </a:r>
            <a:r>
              <a:rPr spc="-130" dirty="0"/>
              <a:t>A</a:t>
            </a:r>
            <a:r>
              <a:rPr spc="-125" dirty="0"/>
              <a:t>ND</a:t>
            </a:r>
            <a:r>
              <a:rPr spc="-30" dirty="0"/>
              <a:t> </a:t>
            </a:r>
            <a:r>
              <a:rPr spc="-120" dirty="0"/>
              <a:t>D</a:t>
            </a:r>
            <a:r>
              <a:rPr spc="-135" dirty="0"/>
              <a:t>O</a:t>
            </a:r>
            <a:r>
              <a:rPr spc="-125" dirty="0"/>
              <a:t>N</a:t>
            </a:r>
            <a:r>
              <a:rPr spc="-55" dirty="0"/>
              <a:t>’</a:t>
            </a:r>
            <a:r>
              <a:rPr spc="-110" dirty="0"/>
              <a:t>T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4040" y="2590100"/>
            <a:ext cx="215265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4.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8694" y="2590100"/>
            <a:ext cx="8008620" cy="9720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15" dirty="0">
                <a:latin typeface="Arial"/>
                <a:cs typeface="Arial"/>
              </a:rPr>
              <a:t>J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spc="20" dirty="0">
                <a:latin typeface="Arial"/>
                <a:cs typeface="Arial"/>
              </a:rPr>
              <a:t>G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 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memb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ri</a:t>
            </a:r>
            <a:r>
              <a:rPr sz="1800" spc="-10" dirty="0">
                <a:latin typeface="Arial"/>
                <a:cs typeface="Arial"/>
              </a:rPr>
              <a:t>k</a:t>
            </a:r>
            <a:r>
              <a:rPr sz="1800" dirty="0">
                <a:latin typeface="Arial"/>
                <a:cs typeface="Arial"/>
              </a:rPr>
              <a:t>an </a:t>
            </a:r>
            <a:r>
              <a:rPr sz="1800" spc="-19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pen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apa</a:t>
            </a:r>
            <a:r>
              <a:rPr sz="1800" dirty="0">
                <a:latin typeface="Arial"/>
                <a:cs typeface="Arial"/>
              </a:rPr>
              <a:t>t </a:t>
            </a:r>
            <a:r>
              <a:rPr sz="1800" spc="-18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pe</a:t>
            </a:r>
            <a:r>
              <a:rPr sz="1800" dirty="0">
                <a:latin typeface="Arial"/>
                <a:cs typeface="Arial"/>
              </a:rPr>
              <a:t>riba</a:t>
            </a:r>
            <a:r>
              <a:rPr sz="1800" spc="-15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apa</a:t>
            </a:r>
            <a:r>
              <a:rPr sz="1800" dirty="0">
                <a:latin typeface="Arial"/>
                <a:cs typeface="Arial"/>
              </a:rPr>
              <a:t>bi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19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ita</a:t>
            </a:r>
            <a:r>
              <a:rPr sz="1800" spc="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ya 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</a:t>
            </a:r>
            <a:r>
              <a:rPr sz="1800" spc="-10" dirty="0">
                <a:latin typeface="Arial"/>
                <a:cs typeface="Arial"/>
              </a:rPr>
              <a:t>enge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i </a:t>
            </a:r>
            <a:r>
              <a:rPr sz="1800" spc="-1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10" dirty="0">
                <a:latin typeface="Arial"/>
                <a:cs typeface="Arial"/>
              </a:rPr>
              <a:t>ua</a:t>
            </a:r>
            <a:r>
              <a:rPr sz="1800" spc="10" dirty="0">
                <a:latin typeface="Arial"/>
                <a:cs typeface="Arial"/>
              </a:rPr>
              <a:t>t</a:t>
            </a:r>
            <a:r>
              <a:rPr sz="1800" dirty="0">
                <a:latin typeface="Arial"/>
                <a:cs typeface="Arial"/>
              </a:rPr>
              <a:t>u</a:t>
            </a: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isu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sitif</a:t>
            </a:r>
            <a:r>
              <a:rPr sz="1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ko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trov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rs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nt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Isu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mb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ku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penghan</a:t>
            </a:r>
            <a:r>
              <a:rPr sz="1800" dirty="0">
                <a:latin typeface="Arial"/>
                <a:cs typeface="Arial"/>
              </a:rPr>
              <a:t>t</a:t>
            </a:r>
            <a:r>
              <a:rPr sz="1800" spc="-5" dirty="0">
                <a:latin typeface="Arial"/>
                <a:cs typeface="Arial"/>
              </a:rPr>
              <a:t>ara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mb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ntu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rum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h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10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o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es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4040" y="3804975"/>
            <a:ext cx="2152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5.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8694" y="3804975"/>
            <a:ext cx="8010525" cy="1249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>
              <a:lnSpc>
                <a:spcPct val="100000"/>
              </a:lnSpc>
            </a:pPr>
            <a:r>
              <a:rPr sz="1800" b="1" spc="15" dirty="0">
                <a:latin typeface="Arial"/>
                <a:cs typeface="Arial"/>
              </a:rPr>
              <a:t>J</a:t>
            </a:r>
            <a:r>
              <a:rPr sz="1800" b="1" spc="-40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spc="25" dirty="0">
                <a:latin typeface="Arial"/>
                <a:cs typeface="Arial"/>
              </a:rPr>
              <a:t>G</a:t>
            </a:r>
            <a:r>
              <a:rPr sz="1800" b="1" spc="-4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1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</a:t>
            </a:r>
            <a:r>
              <a:rPr sz="1800" spc="5" dirty="0">
                <a:latin typeface="Arial"/>
                <a:cs typeface="Arial"/>
              </a:rPr>
              <a:t>m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u</a:t>
            </a:r>
            <a:r>
              <a:rPr sz="1800" dirty="0">
                <a:latin typeface="Arial"/>
                <a:cs typeface="Arial"/>
              </a:rPr>
              <a:t>at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dai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10" dirty="0">
                <a:latin typeface="Arial"/>
                <a:cs typeface="Arial"/>
              </a:rPr>
              <a:t>s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spc="10" dirty="0">
                <a:latin typeface="Arial"/>
                <a:cs typeface="Arial"/>
              </a:rPr>
              <a:t>r</a:t>
            </a:r>
            <a:r>
              <a:rPr sz="1800" dirty="0">
                <a:latin typeface="Arial"/>
                <a:cs typeface="Arial"/>
              </a:rPr>
              <a:t>i.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p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tk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</a:t>
            </a:r>
            <a:r>
              <a:rPr sz="1800" spc="1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w</a:t>
            </a:r>
            <a:r>
              <a:rPr sz="1800" dirty="0">
                <a:latin typeface="Arial"/>
                <a:cs typeface="Arial"/>
              </a:rPr>
              <a:t>apan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ang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</a:t>
            </a:r>
            <a:r>
              <a:rPr sz="1800" spc="-10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at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ja</a:t>
            </a:r>
            <a:r>
              <a:rPr sz="1800" spc="-15" dirty="0">
                <a:latin typeface="Arial"/>
                <a:cs typeface="Arial"/>
              </a:rPr>
              <a:t>w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b </a:t>
            </a:r>
            <a:r>
              <a:rPr sz="1800" spc="-5" dirty="0">
                <a:latin typeface="Arial"/>
                <a:cs typeface="Arial"/>
              </a:rPr>
              <a:t>denga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ak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spc="-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.</a:t>
            </a:r>
          </a:p>
          <a:p>
            <a:pPr marL="12700" marR="508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Arial"/>
                <a:cs typeface="Arial"/>
              </a:rPr>
              <a:t>C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dirty="0">
                <a:latin typeface="Arial"/>
                <a:cs typeface="Arial"/>
              </a:rPr>
              <a:t>nt</a:t>
            </a:r>
            <a:r>
              <a:rPr sz="1800" spc="-10" dirty="0">
                <a:latin typeface="Arial"/>
                <a:cs typeface="Arial"/>
              </a:rPr>
              <a:t>o</a:t>
            </a:r>
            <a:r>
              <a:rPr sz="1800" spc="-5" dirty="0">
                <a:latin typeface="Arial"/>
                <a:cs typeface="Arial"/>
              </a:rPr>
              <a:t>h</a:t>
            </a:r>
            <a:r>
              <a:rPr sz="1800" dirty="0">
                <a:latin typeface="Arial"/>
                <a:cs typeface="Arial"/>
              </a:rPr>
              <a:t>:</a:t>
            </a:r>
            <a:r>
              <a:rPr sz="1800" spc="13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Jangan</a:t>
            </a:r>
            <a:r>
              <a:rPr sz="1800" spc="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mu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akan</a:t>
            </a:r>
            <a:r>
              <a:rPr sz="1800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1800" spc="1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eng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“s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1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ra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….”,</a:t>
            </a:r>
            <a:r>
              <a:rPr sz="1800" spc="1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“mu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gk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….”, “a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ak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….”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4040" y="1710498"/>
            <a:ext cx="215900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3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8694" y="1710498"/>
            <a:ext cx="80086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15" dirty="0">
                <a:latin typeface="Arial"/>
                <a:cs typeface="Arial"/>
              </a:rPr>
              <a:t>J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spc="5" dirty="0">
                <a:latin typeface="Arial"/>
                <a:cs typeface="Arial"/>
              </a:rPr>
              <a:t>N</a:t>
            </a:r>
            <a:r>
              <a:rPr sz="1800" b="1" spc="20" dirty="0">
                <a:latin typeface="Arial"/>
                <a:cs typeface="Arial"/>
              </a:rPr>
              <a:t>G</a:t>
            </a:r>
            <a:r>
              <a:rPr sz="1800" b="1" spc="-4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 </a:t>
            </a:r>
            <a:r>
              <a:rPr sz="1800" b="1" spc="-1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be</a:t>
            </a:r>
            <a:r>
              <a:rPr sz="1800" dirty="0">
                <a:latin typeface="Arial"/>
                <a:cs typeface="Arial"/>
              </a:rPr>
              <a:t>r</a:t>
            </a:r>
            <a:r>
              <a:rPr sz="1800" spc="5" dirty="0">
                <a:latin typeface="Arial"/>
                <a:cs typeface="Arial"/>
              </a:rPr>
              <a:t>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ta </a:t>
            </a:r>
            <a:r>
              <a:rPr sz="1800" spc="-2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“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800" spc="-20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ak </a:t>
            </a:r>
            <a:r>
              <a:rPr sz="1800" spc="-1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hu</a:t>
            </a:r>
            <a:r>
              <a:rPr sz="1800" spc="-5" dirty="0">
                <a:latin typeface="Arial"/>
                <a:cs typeface="Arial"/>
              </a:rPr>
              <a:t>”</a:t>
            </a:r>
            <a:r>
              <a:rPr sz="1800" dirty="0">
                <a:latin typeface="Arial"/>
                <a:cs typeface="Arial"/>
              </a:rPr>
              <a:t>. 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lik</a:t>
            </a:r>
            <a:r>
              <a:rPr sz="1800" spc="5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 </a:t>
            </a:r>
            <a:r>
              <a:rPr sz="1800" spc="-2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u</a:t>
            </a:r>
            <a:r>
              <a:rPr sz="1800" dirty="0">
                <a:latin typeface="Arial"/>
                <a:cs typeface="Arial"/>
              </a:rPr>
              <a:t>capk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 </a:t>
            </a:r>
            <a:r>
              <a:rPr sz="1800" spc="-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“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800" spc="-20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kan </a:t>
            </a:r>
            <a:r>
              <a:rPr sz="1800" spc="-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semak</a:t>
            </a: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lu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sa</a:t>
            </a:r>
            <a:r>
              <a:rPr sz="1800" spc="-3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ak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tkan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30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nn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5" dirty="0">
                <a:latin typeface="Arial"/>
                <a:cs typeface="Arial"/>
              </a:rPr>
              <a:t>”</a:t>
            </a:r>
            <a:r>
              <a:rPr sz="1800" dirty="0">
                <a:latin typeface="Arial"/>
                <a:cs typeface="Arial"/>
              </a:rPr>
              <a:t>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74040" y="5264713"/>
            <a:ext cx="215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6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88694" y="5264713"/>
            <a:ext cx="4645660" cy="1131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T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dirty="0">
                <a:latin typeface="Arial"/>
                <a:cs typeface="Arial"/>
              </a:rPr>
              <a:t>D</a:t>
            </a:r>
            <a:r>
              <a:rPr sz="1800" b="1" spc="-6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K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rkum</a:t>
            </a:r>
            <a:r>
              <a:rPr sz="1800" spc="-10" dirty="0">
                <a:latin typeface="Arial"/>
                <a:cs typeface="Arial"/>
              </a:rPr>
              <a:t>p</a:t>
            </a:r>
            <a:r>
              <a:rPr sz="1800" dirty="0">
                <a:latin typeface="Arial"/>
                <a:cs typeface="Arial"/>
              </a:rPr>
              <a:t>ul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ketika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j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tu</a:t>
            </a:r>
            <a:r>
              <a:rPr sz="1800" spc="-10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s</a:t>
            </a:r>
            <a:r>
              <a:rPr sz="1800" dirty="0">
                <a:latin typeface="Arial"/>
                <a:cs typeface="Arial"/>
              </a:rPr>
              <a:t>.</a:t>
            </a: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887094" algn="l"/>
                <a:tab pos="1638935" algn="l"/>
                <a:tab pos="2576195" algn="l"/>
                <a:tab pos="3454400" algn="l"/>
                <a:tab pos="4124960" algn="l"/>
              </a:tabLst>
            </a:pPr>
            <a:r>
              <a:rPr sz="1800" b="1" dirty="0">
                <a:latin typeface="Arial"/>
                <a:cs typeface="Arial"/>
              </a:rPr>
              <a:t>T</a:t>
            </a:r>
            <a:r>
              <a:rPr sz="1800" b="1" spc="5" dirty="0">
                <a:latin typeface="Arial"/>
                <a:cs typeface="Arial"/>
              </a:rPr>
              <a:t>I</a:t>
            </a:r>
            <a:r>
              <a:rPr sz="1800" b="1" spc="15" dirty="0">
                <a:latin typeface="Arial"/>
                <a:cs typeface="Arial"/>
              </a:rPr>
              <a:t>D</a:t>
            </a:r>
            <a:r>
              <a:rPr sz="1800" b="1" spc="-4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K	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ter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5" dirty="0">
                <a:latin typeface="Arial"/>
                <a:cs typeface="Arial"/>
              </a:rPr>
              <a:t>denga</a:t>
            </a:r>
            <a:r>
              <a:rPr sz="1800" dirty="0">
                <a:latin typeface="Arial"/>
                <a:cs typeface="Arial"/>
              </a:rPr>
              <a:t>n	tetamu	</a:t>
            </a:r>
            <a:r>
              <a:rPr sz="1800" spc="-25" dirty="0">
                <a:latin typeface="Arial"/>
                <a:cs typeface="Arial"/>
              </a:rPr>
              <a:t>y</a:t>
            </a:r>
            <a:r>
              <a:rPr sz="1800" dirty="0">
                <a:latin typeface="Arial"/>
                <a:cs typeface="Arial"/>
              </a:rPr>
              <a:t>ang	h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d</a:t>
            </a:r>
            <a:r>
              <a:rPr sz="1800" dirty="0">
                <a:latin typeface="Arial"/>
                <a:cs typeface="Arial"/>
              </a:rPr>
              <a:t>ir sek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-15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74040" y="5826129"/>
            <a:ext cx="215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7</a:t>
            </a:r>
            <a:r>
              <a:rPr sz="1800" b="1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11900" y="5842000"/>
            <a:ext cx="469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at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u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09054" y="5842000"/>
            <a:ext cx="596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ter</a:t>
            </a:r>
            <a:r>
              <a:rPr sz="1800" spc="-10" dirty="0">
                <a:latin typeface="Arial"/>
                <a:cs typeface="Arial"/>
              </a:rPr>
              <a:t>u</a:t>
            </a:r>
            <a:r>
              <a:rPr sz="1800" dirty="0">
                <a:latin typeface="Arial"/>
                <a:cs typeface="Arial"/>
              </a:rPr>
              <a:t>ja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57338" y="5842000"/>
            <a:ext cx="7848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dengan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93328" y="5842000"/>
            <a:ext cx="903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10" dirty="0">
                <a:latin typeface="Arial"/>
                <a:cs typeface="Arial"/>
              </a:rPr>
              <a:t>k</a:t>
            </a:r>
            <a:r>
              <a:rPr sz="1800" dirty="0">
                <a:latin typeface="Arial"/>
                <a:cs typeface="Arial"/>
              </a:rPr>
              <a:t>ead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spc="5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</a:p>
        </p:txBody>
      </p:sp>
      <p:sp>
        <p:nvSpPr>
          <p:cNvPr id="19" name="object 19"/>
          <p:cNvSpPr/>
          <p:nvPr/>
        </p:nvSpPr>
        <p:spPr>
          <a:xfrm>
            <a:off x="6451091" y="563880"/>
            <a:ext cx="632460" cy="620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48</a:t>
            </a:fld>
            <a:endParaRPr dirty="0"/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24" name="object 20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1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0" y="101600"/>
                </a:moveTo>
                <a:lnTo>
                  <a:pt x="8941" y="59844"/>
                </a:lnTo>
                <a:lnTo>
                  <a:pt x="33171" y="26482"/>
                </a:lnTo>
                <a:lnTo>
                  <a:pt x="68797" y="5406"/>
                </a:lnTo>
                <a:lnTo>
                  <a:pt x="101600" y="0"/>
                </a:lnTo>
                <a:lnTo>
                  <a:pt x="5842000" y="0"/>
                </a:lnTo>
                <a:lnTo>
                  <a:pt x="5856610" y="1041"/>
                </a:lnTo>
                <a:lnTo>
                  <a:pt x="5870577" y="4070"/>
                </a:lnTo>
                <a:lnTo>
                  <a:pt x="5907169" y="23636"/>
                </a:lnTo>
                <a:lnTo>
                  <a:pt x="5932773" y="55896"/>
                </a:lnTo>
                <a:lnTo>
                  <a:pt x="5943495" y="96955"/>
                </a:lnTo>
                <a:lnTo>
                  <a:pt x="5943600" y="101600"/>
                </a:lnTo>
                <a:lnTo>
                  <a:pt x="5943600" y="508000"/>
                </a:lnTo>
                <a:lnTo>
                  <a:pt x="5942558" y="522610"/>
                </a:lnTo>
                <a:lnTo>
                  <a:pt x="5939529" y="536577"/>
                </a:lnTo>
                <a:lnTo>
                  <a:pt x="5919963" y="573169"/>
                </a:lnTo>
                <a:lnTo>
                  <a:pt x="5887703" y="598773"/>
                </a:lnTo>
                <a:lnTo>
                  <a:pt x="5846644" y="609495"/>
                </a:lnTo>
                <a:lnTo>
                  <a:pt x="5842000" y="609600"/>
                </a:lnTo>
                <a:lnTo>
                  <a:pt x="101600" y="609600"/>
                </a:lnTo>
                <a:lnTo>
                  <a:pt x="86989" y="608558"/>
                </a:lnTo>
                <a:lnTo>
                  <a:pt x="73022" y="605529"/>
                </a:lnTo>
                <a:lnTo>
                  <a:pt x="36430" y="585963"/>
                </a:lnTo>
                <a:lnTo>
                  <a:pt x="10826" y="553703"/>
                </a:lnTo>
                <a:lnTo>
                  <a:pt x="104" y="512644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4"/>
          <p:cNvSpPr txBox="1">
            <a:spLocks noGrp="1"/>
          </p:cNvSpPr>
          <p:nvPr>
            <p:ph type="title"/>
          </p:nvPr>
        </p:nvSpPr>
        <p:spPr>
          <a:xfrm>
            <a:off x="3205606" y="914400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20" dirty="0"/>
              <a:t>D</a:t>
            </a:r>
            <a:r>
              <a:rPr spc="-135" dirty="0"/>
              <a:t>O</a:t>
            </a:r>
            <a:r>
              <a:rPr spc="-75" dirty="0"/>
              <a:t>’S</a:t>
            </a:r>
            <a:r>
              <a:rPr spc="-50" dirty="0"/>
              <a:t> </a:t>
            </a:r>
            <a:r>
              <a:rPr spc="-130" dirty="0"/>
              <a:t>A</a:t>
            </a:r>
            <a:r>
              <a:rPr spc="-125" dirty="0"/>
              <a:t>ND</a:t>
            </a:r>
            <a:r>
              <a:rPr spc="-30" dirty="0"/>
              <a:t> </a:t>
            </a:r>
            <a:r>
              <a:rPr spc="-120" dirty="0"/>
              <a:t>D</a:t>
            </a:r>
            <a:r>
              <a:rPr spc="-135" dirty="0"/>
              <a:t>O</a:t>
            </a:r>
            <a:r>
              <a:rPr spc="-125" dirty="0"/>
              <a:t>N</a:t>
            </a:r>
            <a:r>
              <a:rPr spc="-55" dirty="0"/>
              <a:t>’</a:t>
            </a:r>
            <a:r>
              <a:rPr spc="-110" dirty="0"/>
              <a:t>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74040" y="1529643"/>
            <a:ext cx="215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8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88694" y="1529643"/>
            <a:ext cx="489902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J</a:t>
            </a:r>
            <a:r>
              <a:rPr sz="1800" b="1" spc="-6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10" dirty="0">
                <a:latin typeface="Arial"/>
                <a:cs typeface="Arial"/>
              </a:rPr>
              <a:t>G</a:t>
            </a:r>
            <a:r>
              <a:rPr sz="1800" b="1" spc="-2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l</a:t>
            </a:r>
            <a:r>
              <a:rPr sz="1800" spc="-5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-ka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rsik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p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tid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k</a:t>
            </a:r>
            <a:r>
              <a:rPr sz="1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ker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as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ma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4040" y="1989891"/>
            <a:ext cx="2159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9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8694" y="1989891"/>
            <a:ext cx="54102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J</a:t>
            </a:r>
            <a:r>
              <a:rPr sz="1800" b="1" spc="-6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10" dirty="0">
                <a:latin typeface="Arial"/>
                <a:cs typeface="Arial"/>
              </a:rPr>
              <a:t>G</a:t>
            </a:r>
            <a:r>
              <a:rPr sz="1800" b="1" spc="-2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g</a:t>
            </a:r>
            <a:r>
              <a:rPr sz="1800" spc="-10" dirty="0">
                <a:latin typeface="Arial"/>
                <a:cs typeface="Arial"/>
              </a:rPr>
              <a:t>h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10" dirty="0">
                <a:latin typeface="Arial"/>
                <a:cs typeface="Arial"/>
              </a:rPr>
              <a:t>l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gk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n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</a:t>
            </a:r>
            <a:r>
              <a:rPr sz="1800" spc="-10" dirty="0">
                <a:latin typeface="Arial"/>
                <a:cs typeface="Arial"/>
              </a:rPr>
              <a:t>i</a:t>
            </a:r>
            <a:r>
              <a:rPr sz="1800" dirty="0">
                <a:latin typeface="Arial"/>
                <a:cs typeface="Arial"/>
              </a:rPr>
              <a:t>ri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sem</a:t>
            </a:r>
            <a:r>
              <a:rPr sz="1800" spc="-10" dirty="0">
                <a:latin typeface="Arial"/>
                <a:cs typeface="Arial"/>
              </a:rPr>
              <a:t>a</a:t>
            </a:r>
            <a:r>
              <a:rPr sz="1800" dirty="0">
                <a:latin typeface="Arial"/>
                <a:cs typeface="Arial"/>
              </a:rPr>
              <a:t>sa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</a:t>
            </a:r>
            <a:r>
              <a:rPr sz="1800" spc="-10" dirty="0">
                <a:latin typeface="Arial"/>
                <a:cs typeface="Arial"/>
              </a:rPr>
              <a:t>e</a:t>
            </a:r>
            <a:r>
              <a:rPr sz="1800" dirty="0">
                <a:latin typeface="Arial"/>
                <a:cs typeface="Arial"/>
              </a:rPr>
              <a:t>rtu</a:t>
            </a:r>
            <a:r>
              <a:rPr sz="1800" spc="-10" dirty="0">
                <a:latin typeface="Arial"/>
                <a:cs typeface="Arial"/>
              </a:rPr>
              <a:t>g</a:t>
            </a:r>
            <a:r>
              <a:rPr sz="1800" dirty="0">
                <a:latin typeface="Arial"/>
                <a:cs typeface="Arial"/>
              </a:rPr>
              <a:t>as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(MIA)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4040" y="5992854"/>
            <a:ext cx="3422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10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88694" y="5992854"/>
            <a:ext cx="679132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J</a:t>
            </a:r>
            <a:r>
              <a:rPr sz="1800" b="1" spc="-6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10" dirty="0">
                <a:latin typeface="Arial"/>
                <a:cs typeface="Arial"/>
              </a:rPr>
              <a:t>G</a:t>
            </a:r>
            <a:r>
              <a:rPr sz="1800" b="1" spc="-20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N</a:t>
            </a:r>
            <a:r>
              <a:rPr sz="1800" b="1" spc="45" dirty="0"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me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gkr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tik</a:t>
            </a:r>
            <a:r>
              <a:rPr sz="18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or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si</a:t>
            </a:r>
            <a:r>
              <a:rPr sz="1800" spc="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tem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at b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ker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da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ra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9" name="object 9"/>
          <p:cNvSpPr/>
          <p:nvPr/>
        </p:nvSpPr>
        <p:spPr>
          <a:xfrm>
            <a:off x="2889250" y="2419337"/>
            <a:ext cx="3879850" cy="3352800"/>
          </a:xfrm>
          <a:custGeom>
            <a:avLst/>
            <a:gdLst/>
            <a:ahLst/>
            <a:cxnLst/>
            <a:rect l="l" t="t" r="r" b="b"/>
            <a:pathLst>
              <a:path w="3879850" h="3352800">
                <a:moveTo>
                  <a:pt x="0" y="3352800"/>
                </a:moveTo>
                <a:lnTo>
                  <a:pt x="3879850" y="3352800"/>
                </a:lnTo>
                <a:lnTo>
                  <a:pt x="387985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9250" y="2419337"/>
            <a:ext cx="3879850" cy="3352800"/>
          </a:xfrm>
          <a:custGeom>
            <a:avLst/>
            <a:gdLst/>
            <a:ahLst/>
            <a:cxnLst/>
            <a:rect l="l" t="t" r="r" b="b"/>
            <a:pathLst>
              <a:path w="3879850" h="3352800">
                <a:moveTo>
                  <a:pt x="0" y="3352800"/>
                </a:moveTo>
                <a:lnTo>
                  <a:pt x="3879850" y="3352800"/>
                </a:lnTo>
                <a:lnTo>
                  <a:pt x="3879850" y="0"/>
                </a:lnTo>
                <a:lnTo>
                  <a:pt x="0" y="0"/>
                </a:lnTo>
                <a:lnTo>
                  <a:pt x="0" y="3352800"/>
                </a:lnTo>
                <a:close/>
              </a:path>
            </a:pathLst>
          </a:custGeom>
          <a:ln w="28249">
            <a:solidFill>
              <a:srgbClr val="B74E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68167" y="2430779"/>
            <a:ext cx="3936491" cy="2697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32302" y="2495550"/>
            <a:ext cx="3754247" cy="251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13252" y="2476500"/>
            <a:ext cx="3792854" cy="2552700"/>
          </a:xfrm>
          <a:custGeom>
            <a:avLst/>
            <a:gdLst/>
            <a:ahLst/>
            <a:cxnLst/>
            <a:rect l="l" t="t" r="r" b="b"/>
            <a:pathLst>
              <a:path w="3792854" h="2552700">
                <a:moveTo>
                  <a:pt x="0" y="2552700"/>
                </a:moveTo>
                <a:lnTo>
                  <a:pt x="3792347" y="2552700"/>
                </a:lnTo>
                <a:lnTo>
                  <a:pt x="3792347" y="0"/>
                </a:lnTo>
                <a:lnTo>
                  <a:pt x="0" y="0"/>
                </a:lnTo>
                <a:lnTo>
                  <a:pt x="0" y="25527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34867" y="4960620"/>
            <a:ext cx="3406139" cy="4998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32576" y="4960620"/>
            <a:ext cx="484631" cy="499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56355" y="5127244"/>
            <a:ext cx="2961894" cy="2363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6025" y="5499608"/>
            <a:ext cx="2245487" cy="2376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02735" y="5358384"/>
            <a:ext cx="2564891" cy="3840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59779" y="5358384"/>
            <a:ext cx="377951" cy="38404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5842000" y="0"/>
                </a:moveTo>
                <a:lnTo>
                  <a:pt x="96955" y="104"/>
                </a:lnTo>
                <a:lnTo>
                  <a:pt x="55896" y="10826"/>
                </a:lnTo>
                <a:lnTo>
                  <a:pt x="23636" y="36430"/>
                </a:lnTo>
                <a:lnTo>
                  <a:pt x="4070" y="73022"/>
                </a:lnTo>
                <a:lnTo>
                  <a:pt x="0" y="101600"/>
                </a:lnTo>
                <a:lnTo>
                  <a:pt x="104" y="512644"/>
                </a:lnTo>
                <a:lnTo>
                  <a:pt x="10826" y="553703"/>
                </a:lnTo>
                <a:lnTo>
                  <a:pt x="36430" y="585963"/>
                </a:lnTo>
                <a:lnTo>
                  <a:pt x="73022" y="605529"/>
                </a:lnTo>
                <a:lnTo>
                  <a:pt x="101600" y="609600"/>
                </a:lnTo>
                <a:lnTo>
                  <a:pt x="5846644" y="609495"/>
                </a:lnTo>
                <a:lnTo>
                  <a:pt x="5887703" y="598773"/>
                </a:lnTo>
                <a:lnTo>
                  <a:pt x="5919963" y="573169"/>
                </a:lnTo>
                <a:lnTo>
                  <a:pt x="5939529" y="536577"/>
                </a:lnTo>
                <a:lnTo>
                  <a:pt x="5943600" y="508000"/>
                </a:lnTo>
                <a:lnTo>
                  <a:pt x="5943495" y="96955"/>
                </a:lnTo>
                <a:lnTo>
                  <a:pt x="5932773" y="55896"/>
                </a:lnTo>
                <a:lnTo>
                  <a:pt x="5907169" y="23636"/>
                </a:lnTo>
                <a:lnTo>
                  <a:pt x="5870577" y="4070"/>
                </a:lnTo>
                <a:lnTo>
                  <a:pt x="5842000" y="0"/>
                </a:lnTo>
                <a:close/>
              </a:path>
            </a:pathLst>
          </a:custGeom>
          <a:solidFill>
            <a:srgbClr val="F4680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81200" y="838200"/>
            <a:ext cx="5943600" cy="609600"/>
          </a:xfrm>
          <a:custGeom>
            <a:avLst/>
            <a:gdLst/>
            <a:ahLst/>
            <a:cxnLst/>
            <a:rect l="l" t="t" r="r" b="b"/>
            <a:pathLst>
              <a:path w="5943600" h="609600">
                <a:moveTo>
                  <a:pt x="0" y="101600"/>
                </a:moveTo>
                <a:lnTo>
                  <a:pt x="8941" y="59844"/>
                </a:lnTo>
                <a:lnTo>
                  <a:pt x="33171" y="26482"/>
                </a:lnTo>
                <a:lnTo>
                  <a:pt x="68797" y="5406"/>
                </a:lnTo>
                <a:lnTo>
                  <a:pt x="101600" y="0"/>
                </a:lnTo>
                <a:lnTo>
                  <a:pt x="5842000" y="0"/>
                </a:lnTo>
                <a:lnTo>
                  <a:pt x="5856610" y="1041"/>
                </a:lnTo>
                <a:lnTo>
                  <a:pt x="5870577" y="4070"/>
                </a:lnTo>
                <a:lnTo>
                  <a:pt x="5907169" y="23636"/>
                </a:lnTo>
                <a:lnTo>
                  <a:pt x="5932773" y="55896"/>
                </a:lnTo>
                <a:lnTo>
                  <a:pt x="5943495" y="96955"/>
                </a:lnTo>
                <a:lnTo>
                  <a:pt x="5943600" y="101600"/>
                </a:lnTo>
                <a:lnTo>
                  <a:pt x="5943600" y="508000"/>
                </a:lnTo>
                <a:lnTo>
                  <a:pt x="5942558" y="522610"/>
                </a:lnTo>
                <a:lnTo>
                  <a:pt x="5939529" y="536577"/>
                </a:lnTo>
                <a:lnTo>
                  <a:pt x="5919963" y="573169"/>
                </a:lnTo>
                <a:lnTo>
                  <a:pt x="5887703" y="598773"/>
                </a:lnTo>
                <a:lnTo>
                  <a:pt x="5846644" y="609495"/>
                </a:lnTo>
                <a:lnTo>
                  <a:pt x="5842000" y="609600"/>
                </a:lnTo>
                <a:lnTo>
                  <a:pt x="101600" y="609600"/>
                </a:lnTo>
                <a:lnTo>
                  <a:pt x="86989" y="608558"/>
                </a:lnTo>
                <a:lnTo>
                  <a:pt x="73022" y="605529"/>
                </a:lnTo>
                <a:lnTo>
                  <a:pt x="36430" y="585963"/>
                </a:lnTo>
                <a:lnTo>
                  <a:pt x="10826" y="553703"/>
                </a:lnTo>
                <a:lnTo>
                  <a:pt x="104" y="512644"/>
                </a:lnTo>
                <a:lnTo>
                  <a:pt x="0" y="508000"/>
                </a:lnTo>
                <a:lnTo>
                  <a:pt x="0" y="101600"/>
                </a:lnTo>
                <a:close/>
              </a:path>
            </a:pathLst>
          </a:custGeom>
          <a:ln w="28249">
            <a:solidFill>
              <a:srgbClr val="B349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1091" y="563880"/>
            <a:ext cx="632460" cy="6202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3205606" y="914400"/>
            <a:ext cx="3494786" cy="427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20" dirty="0"/>
              <a:t>D</a:t>
            </a:r>
            <a:r>
              <a:rPr spc="-135" dirty="0"/>
              <a:t>O</a:t>
            </a:r>
            <a:r>
              <a:rPr spc="-75" dirty="0"/>
              <a:t>’S</a:t>
            </a:r>
            <a:r>
              <a:rPr spc="-50" dirty="0"/>
              <a:t> </a:t>
            </a:r>
            <a:r>
              <a:rPr spc="-130" dirty="0"/>
              <a:t>A</a:t>
            </a:r>
            <a:r>
              <a:rPr spc="-125" dirty="0"/>
              <a:t>ND</a:t>
            </a:r>
            <a:r>
              <a:rPr spc="-30" dirty="0"/>
              <a:t> </a:t>
            </a:r>
            <a:r>
              <a:rPr spc="-120" dirty="0"/>
              <a:t>D</a:t>
            </a:r>
            <a:r>
              <a:rPr spc="-135" dirty="0"/>
              <a:t>O</a:t>
            </a:r>
            <a:r>
              <a:rPr spc="-125" dirty="0"/>
              <a:t>N</a:t>
            </a:r>
            <a:r>
              <a:rPr spc="-55" dirty="0"/>
              <a:t>’</a:t>
            </a:r>
            <a:r>
              <a:rPr spc="-110" dirty="0"/>
              <a:t>T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49</a:t>
            </a:fld>
            <a:endParaRPr dirty="0"/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054352" y="1011936"/>
            <a:ext cx="5870448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64920" y="2491327"/>
            <a:ext cx="742188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</a:pP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sti</a:t>
            </a:r>
            <a:r>
              <a:rPr sz="3200" b="1" spc="-15" dirty="0">
                <a:latin typeface="Arial"/>
                <a:cs typeface="Arial"/>
              </a:rPr>
              <a:t>k</a:t>
            </a:r>
            <a:r>
              <a:rPr sz="3200" b="1" dirty="0">
                <a:latin typeface="Arial"/>
                <a:cs typeface="Arial"/>
              </a:rPr>
              <a:t>an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perj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la</a:t>
            </a:r>
            <a:r>
              <a:rPr sz="3200" b="1" spc="-10" dirty="0">
                <a:latin typeface="Arial"/>
                <a:cs typeface="Arial"/>
              </a:rPr>
              <a:t>n</a:t>
            </a:r>
            <a:r>
              <a:rPr sz="3200" b="1" dirty="0">
                <a:latin typeface="Arial"/>
                <a:cs typeface="Arial"/>
              </a:rPr>
              <a:t>an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jlis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rjal</a:t>
            </a:r>
            <a:r>
              <a:rPr sz="3200" b="1" spc="-2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 den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an</a:t>
            </a:r>
            <a:r>
              <a:rPr sz="32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den</a:t>
            </a:r>
            <a:r>
              <a:rPr sz="3200" b="1" spc="-10" dirty="0">
                <a:latin typeface="Arial"/>
                <a:cs typeface="Arial"/>
              </a:rPr>
              <a:t>g</a:t>
            </a:r>
            <a:r>
              <a:rPr sz="3200" b="1" dirty="0">
                <a:latin typeface="Arial"/>
                <a:cs typeface="Arial"/>
              </a:rPr>
              <a:t>an</a:t>
            </a:r>
            <a:r>
              <a:rPr sz="3200" b="1" spc="-3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m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nga</a:t>
            </a:r>
            <a:r>
              <a:rPr sz="3200" b="1" spc="-15" dirty="0">
                <a:latin typeface="Arial"/>
                <a:cs typeface="Arial"/>
              </a:rPr>
              <a:t>m</a:t>
            </a:r>
            <a:r>
              <a:rPr sz="3200" b="1" dirty="0">
                <a:latin typeface="Arial"/>
                <a:cs typeface="Arial"/>
              </a:rPr>
              <a:t>bil</a:t>
            </a:r>
            <a:r>
              <a:rPr sz="3200" b="1" spc="-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kira e</a:t>
            </a:r>
            <a:r>
              <a:rPr sz="3200" b="1" spc="-10" dirty="0">
                <a:latin typeface="Arial"/>
                <a:cs typeface="Arial"/>
              </a:rPr>
              <a:t>l</a:t>
            </a:r>
            <a:r>
              <a:rPr sz="3200" b="1" dirty="0">
                <a:latin typeface="Arial"/>
                <a:cs typeface="Arial"/>
              </a:rPr>
              <a:t>e</a:t>
            </a:r>
            <a:r>
              <a:rPr sz="3200" b="1" spc="-10" dirty="0">
                <a:latin typeface="Arial"/>
                <a:cs typeface="Arial"/>
              </a:rPr>
              <a:t>m</a:t>
            </a:r>
            <a:r>
              <a:rPr sz="3200" b="1" dirty="0">
                <a:latin typeface="Arial"/>
                <a:cs typeface="Arial"/>
              </a:rPr>
              <a:t>e</a:t>
            </a:r>
            <a:r>
              <a:rPr sz="3200" b="1" spc="-10" dirty="0">
                <a:latin typeface="Arial"/>
                <a:cs typeface="Arial"/>
              </a:rPr>
              <a:t>n</a:t>
            </a:r>
            <a:r>
              <a:rPr sz="3200" b="1" dirty="0">
                <a:latin typeface="Arial"/>
                <a:cs typeface="Arial"/>
              </a:rPr>
              <a:t>-e</a:t>
            </a:r>
            <a:r>
              <a:rPr sz="3200" b="1" spc="-10" dirty="0">
                <a:latin typeface="Arial"/>
                <a:cs typeface="Arial"/>
              </a:rPr>
              <a:t>l</a:t>
            </a:r>
            <a:r>
              <a:rPr sz="3200" b="1" dirty="0">
                <a:latin typeface="Arial"/>
                <a:cs typeface="Arial"/>
              </a:rPr>
              <a:t>e</a:t>
            </a:r>
            <a:r>
              <a:rPr sz="3200" b="1" spc="-10" dirty="0">
                <a:latin typeface="Arial"/>
                <a:cs typeface="Arial"/>
              </a:rPr>
              <a:t>m</a:t>
            </a:r>
            <a:r>
              <a:rPr sz="3200" b="1" dirty="0">
                <a:latin typeface="Arial"/>
                <a:cs typeface="Arial"/>
              </a:rPr>
              <a:t>en</a:t>
            </a:r>
            <a:r>
              <a:rPr sz="3200" b="1" spc="-4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proto</a:t>
            </a:r>
            <a:r>
              <a:rPr sz="3200" b="1" spc="-20" dirty="0">
                <a:latin typeface="Arial"/>
                <a:cs typeface="Arial"/>
              </a:rPr>
              <a:t>k</a:t>
            </a:r>
            <a:r>
              <a:rPr sz="3200" b="1" dirty="0">
                <a:latin typeface="Arial"/>
                <a:cs typeface="Arial"/>
              </a:rPr>
              <a:t>ol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di</a:t>
            </a:r>
            <a:r>
              <a:rPr sz="3200" b="1" spc="-10" dirty="0">
                <a:latin typeface="Arial"/>
                <a:cs typeface="Arial"/>
              </a:rPr>
              <a:t>l</a:t>
            </a:r>
            <a:r>
              <a:rPr sz="3200" b="1" dirty="0">
                <a:latin typeface="Arial"/>
                <a:cs typeface="Arial"/>
              </a:rPr>
              <a:t>a</a:t>
            </a:r>
            <a:r>
              <a:rPr sz="3200" b="1" spc="-15" dirty="0">
                <a:latin typeface="Arial"/>
                <a:cs typeface="Arial"/>
              </a:rPr>
              <a:t>k</a:t>
            </a:r>
            <a:r>
              <a:rPr sz="3200" b="1" dirty="0">
                <a:latin typeface="Arial"/>
                <a:cs typeface="Arial"/>
              </a:rPr>
              <a:t>s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</a:t>
            </a:r>
            <a:r>
              <a:rPr sz="3200" b="1" spc="-10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k</a:t>
            </a:r>
            <a:r>
              <a:rPr sz="3200" b="1" spc="-15" dirty="0">
                <a:latin typeface="Arial"/>
                <a:cs typeface="Arial"/>
              </a:rPr>
              <a:t>a</a:t>
            </a:r>
            <a:r>
              <a:rPr sz="3200" b="1" dirty="0">
                <a:latin typeface="Arial"/>
                <a:cs typeface="Arial"/>
              </a:rPr>
              <a:t>n den</a:t>
            </a:r>
            <a:r>
              <a:rPr sz="3200" b="1" spc="-10" dirty="0">
                <a:latin typeface="Arial"/>
                <a:cs typeface="Arial"/>
              </a:rPr>
              <a:t>g</a:t>
            </a:r>
            <a:r>
              <a:rPr sz="3200" b="1" dirty="0">
                <a:latin typeface="Arial"/>
                <a:cs typeface="Arial"/>
              </a:rPr>
              <a:t>an</a:t>
            </a:r>
            <a:r>
              <a:rPr sz="3200" b="1" spc="-4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s</a:t>
            </a:r>
            <a:r>
              <a:rPr sz="3200" b="1" spc="-10" dirty="0">
                <a:latin typeface="Arial"/>
                <a:cs typeface="Arial"/>
              </a:rPr>
              <a:t>e</a:t>
            </a:r>
            <a:r>
              <a:rPr sz="3200" b="1" dirty="0">
                <a:latin typeface="Arial"/>
                <a:cs typeface="Arial"/>
              </a:rPr>
              <a:t>mpurna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590800" y="1905000"/>
            <a:ext cx="4667250" cy="3543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50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79575" y="478536"/>
            <a:ext cx="7050024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5355" y="1486634"/>
            <a:ext cx="4398645" cy="4914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0" indent="-685800">
              <a:lnSpc>
                <a:spcPct val="100000"/>
              </a:lnSpc>
              <a:buAutoNum type="arabicPeriod"/>
              <a:tabLst>
                <a:tab pos="699135" algn="l"/>
              </a:tabLst>
            </a:pP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Se</a:t>
            </a:r>
            <a:r>
              <a:rPr lang="en-US" sz="2900" b="0" i="0" spc="5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900" b="0" i="0" spc="10" dirty="0" err="1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ai</a:t>
            </a:r>
            <a:r>
              <a:rPr lang="en-US" sz="2900" b="0" i="0" spc="-9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900" b="0" i="0" spc="-320" dirty="0" err="1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et</a:t>
            </a:r>
            <a:r>
              <a:rPr lang="en-US" sz="2900" b="0" i="0" spc="5" dirty="0" err="1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mu</a:t>
            </a:r>
            <a:endParaRPr lang="en-US" sz="2900" dirty="0">
              <a:latin typeface="Arial"/>
              <a:cs typeface="Arial"/>
            </a:endParaRPr>
          </a:p>
          <a:p>
            <a:pPr marL="698500" indent="-685800">
              <a:lnSpc>
                <a:spcPts val="3450"/>
              </a:lnSpc>
              <a:buAutoNum type="arabicPeriod"/>
              <a:tabLst>
                <a:tab pos="699135" algn="l"/>
              </a:tabLst>
            </a:pP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Kad</a:t>
            </a:r>
            <a:r>
              <a:rPr lang="en-US" sz="2900" b="0" i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Je</a:t>
            </a:r>
            <a:r>
              <a:rPr lang="en-US" sz="2900" b="0" i="0" spc="10" dirty="0" err="1">
                <a:solidFill>
                  <a:srgbClr val="000000"/>
                </a:solidFill>
                <a:latin typeface="Arial"/>
                <a:cs typeface="Arial"/>
              </a:rPr>
              <a:t>m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lang="en-US" sz="2900" b="0" i="0" spc="5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US" sz="2900" b="0" i="0" dirty="0" err="1">
                <a:solidFill>
                  <a:srgbClr val="000000"/>
                </a:solidFill>
                <a:latin typeface="Arial"/>
                <a:cs typeface="Arial"/>
              </a:rPr>
              <a:t>tan</a:t>
            </a:r>
            <a:endParaRPr lang="en-US" sz="2900" b="0" i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698500" indent="-685800">
              <a:lnSpc>
                <a:spcPts val="3450"/>
              </a:lnSpc>
              <a:buAutoNum type="arabicPeriod"/>
              <a:tabLst>
                <a:tab pos="699135" algn="l"/>
              </a:tabLst>
            </a:pPr>
            <a:r>
              <a:rPr sz="2900" dirty="0" err="1">
                <a:latin typeface="Arial"/>
                <a:cs typeface="Arial"/>
              </a:rPr>
              <a:t>Atu</a:t>
            </a:r>
            <a:r>
              <a:rPr sz="2900" spc="5" dirty="0" err="1">
                <a:latin typeface="Arial"/>
                <a:cs typeface="Arial"/>
              </a:rPr>
              <a:t>r</a:t>
            </a:r>
            <a:r>
              <a:rPr sz="2900" dirty="0" err="1">
                <a:latin typeface="Arial"/>
                <a:cs typeface="Arial"/>
              </a:rPr>
              <a:t>an</a:t>
            </a:r>
            <a:r>
              <a:rPr sz="2900" spc="-90" dirty="0">
                <a:latin typeface="Arial"/>
                <a:cs typeface="Arial"/>
              </a:rPr>
              <a:t> </a:t>
            </a:r>
            <a:r>
              <a:rPr sz="2900" spc="-105" dirty="0">
                <a:latin typeface="Arial"/>
                <a:cs typeface="Arial"/>
              </a:rPr>
              <a:t>T</a:t>
            </a:r>
            <a:r>
              <a:rPr sz="2900" dirty="0">
                <a:latin typeface="Arial"/>
                <a:cs typeface="Arial"/>
              </a:rPr>
              <a:t>i</a:t>
            </a:r>
            <a:r>
              <a:rPr sz="2900" spc="5" dirty="0">
                <a:latin typeface="Arial"/>
                <a:cs typeface="Arial"/>
              </a:rPr>
              <a:t>b</a:t>
            </a:r>
            <a:r>
              <a:rPr sz="2900" dirty="0">
                <a:latin typeface="Arial"/>
                <a:cs typeface="Arial"/>
              </a:rPr>
              <a:t>a</a:t>
            </a:r>
            <a:r>
              <a:rPr sz="2900" spc="-20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/ </a:t>
            </a:r>
            <a:r>
              <a:rPr sz="2900" spc="-10" dirty="0" err="1">
                <a:latin typeface="Arial"/>
                <a:cs typeface="Arial"/>
              </a:rPr>
              <a:t>B</a:t>
            </a:r>
            <a:r>
              <a:rPr sz="2900" dirty="0" err="1">
                <a:latin typeface="Arial"/>
                <a:cs typeface="Arial"/>
              </a:rPr>
              <a:t>a</a:t>
            </a:r>
            <a:r>
              <a:rPr sz="2900" spc="5" dirty="0" err="1">
                <a:latin typeface="Arial"/>
                <a:cs typeface="Arial"/>
              </a:rPr>
              <a:t>l</a:t>
            </a:r>
            <a:r>
              <a:rPr sz="2900" dirty="0" err="1">
                <a:latin typeface="Arial"/>
                <a:cs typeface="Arial"/>
              </a:rPr>
              <a:t>ik</a:t>
            </a:r>
            <a:endParaRPr lang="en-US" sz="2900" dirty="0">
              <a:latin typeface="Arial"/>
              <a:cs typeface="Arial"/>
            </a:endParaRPr>
          </a:p>
          <a:p>
            <a:pPr marL="698500" indent="-685800">
              <a:lnSpc>
                <a:spcPts val="3450"/>
              </a:lnSpc>
              <a:buAutoNum type="arabicPeriod"/>
              <a:tabLst>
                <a:tab pos="699135" algn="l"/>
              </a:tabLst>
            </a:pPr>
            <a:r>
              <a:rPr sz="2900" dirty="0" err="1">
                <a:latin typeface="Arial"/>
                <a:cs typeface="Arial"/>
              </a:rPr>
              <a:t>Buku</a:t>
            </a:r>
            <a:r>
              <a:rPr sz="2900" spc="-1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Pr</a:t>
            </a:r>
            <a:r>
              <a:rPr sz="2900" spc="5" dirty="0">
                <a:latin typeface="Arial"/>
                <a:cs typeface="Arial"/>
              </a:rPr>
              <a:t>o</a:t>
            </a:r>
            <a:r>
              <a:rPr sz="2900" dirty="0">
                <a:latin typeface="Arial"/>
                <a:cs typeface="Arial"/>
              </a:rPr>
              <a:t>g</a:t>
            </a:r>
            <a:r>
              <a:rPr sz="2900" spc="10" dirty="0">
                <a:latin typeface="Arial"/>
                <a:cs typeface="Arial"/>
              </a:rPr>
              <a:t>r</a:t>
            </a:r>
            <a:r>
              <a:rPr sz="2900" dirty="0">
                <a:latin typeface="Arial"/>
                <a:cs typeface="Arial"/>
              </a:rPr>
              <a:t>a</a:t>
            </a:r>
            <a:r>
              <a:rPr lang="en-US" sz="2900" dirty="0">
                <a:latin typeface="Arial"/>
                <a:cs typeface="Arial"/>
              </a:rPr>
              <a:t>m</a:t>
            </a:r>
          </a:p>
          <a:p>
            <a:pPr marL="698500" indent="-685800">
              <a:lnSpc>
                <a:spcPts val="3450"/>
              </a:lnSpc>
              <a:buAutoNum type="arabicPeriod"/>
              <a:tabLst>
                <a:tab pos="699135" algn="l"/>
              </a:tabLst>
            </a:pPr>
            <a:r>
              <a:rPr sz="2900" spc="-320" dirty="0" err="1">
                <a:latin typeface="Arial"/>
                <a:cs typeface="Arial"/>
              </a:rPr>
              <a:t>T</a:t>
            </a:r>
            <a:r>
              <a:rPr sz="2900" dirty="0" err="1">
                <a:latin typeface="Arial"/>
                <a:cs typeface="Arial"/>
              </a:rPr>
              <a:t>e</a:t>
            </a:r>
            <a:r>
              <a:rPr sz="2900" spc="5" dirty="0" err="1">
                <a:latin typeface="Arial"/>
                <a:cs typeface="Arial"/>
              </a:rPr>
              <a:t>k</a:t>
            </a:r>
            <a:r>
              <a:rPr sz="2900" dirty="0" err="1">
                <a:latin typeface="Arial"/>
                <a:cs typeface="Arial"/>
              </a:rPr>
              <a:t>s</a:t>
            </a:r>
            <a:r>
              <a:rPr sz="2900" spc="-2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Pe</a:t>
            </a:r>
            <a:r>
              <a:rPr sz="2900" spc="5" dirty="0">
                <a:latin typeface="Arial"/>
                <a:cs typeface="Arial"/>
              </a:rPr>
              <a:t>n</a:t>
            </a:r>
            <a:r>
              <a:rPr sz="2900" dirty="0">
                <a:latin typeface="Arial"/>
                <a:cs typeface="Arial"/>
              </a:rPr>
              <a:t>g</a:t>
            </a:r>
            <a:r>
              <a:rPr sz="2900" spc="10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c</a:t>
            </a:r>
            <a:r>
              <a:rPr sz="2900" spc="5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ra</a:t>
            </a:r>
            <a:r>
              <a:rPr sz="2900" spc="-5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M</a:t>
            </a:r>
            <a:r>
              <a:rPr sz="2900" spc="10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jl</a:t>
            </a:r>
            <a:r>
              <a:rPr sz="2900" spc="5" dirty="0">
                <a:latin typeface="Arial"/>
                <a:cs typeface="Arial"/>
              </a:rPr>
              <a:t>i</a:t>
            </a:r>
            <a:r>
              <a:rPr sz="2900" dirty="0">
                <a:latin typeface="Arial"/>
                <a:cs typeface="Arial"/>
              </a:rPr>
              <a:t>s</a:t>
            </a:r>
          </a:p>
          <a:p>
            <a:pPr marL="12700">
              <a:lnSpc>
                <a:spcPct val="100000"/>
              </a:lnSpc>
              <a:tabLst>
                <a:tab pos="698500" algn="l"/>
              </a:tabLst>
            </a:pPr>
            <a:r>
              <a:rPr sz="2900" i="1" spc="5" dirty="0">
                <a:latin typeface="Arial"/>
                <a:cs typeface="Arial"/>
              </a:rPr>
              <a:t>6</a:t>
            </a:r>
            <a:r>
              <a:rPr sz="2900" i="1" dirty="0">
                <a:latin typeface="Arial"/>
                <a:cs typeface="Arial"/>
              </a:rPr>
              <a:t>.	Back</a:t>
            </a:r>
            <a:r>
              <a:rPr sz="2900" i="1" spc="5" dirty="0">
                <a:latin typeface="Arial"/>
                <a:cs typeface="Arial"/>
              </a:rPr>
              <a:t>d</a:t>
            </a:r>
            <a:r>
              <a:rPr sz="2900" i="1" dirty="0">
                <a:latin typeface="Arial"/>
                <a:cs typeface="Arial"/>
              </a:rPr>
              <a:t>r</a:t>
            </a:r>
            <a:r>
              <a:rPr sz="2900" i="1" spc="5" dirty="0">
                <a:latin typeface="Arial"/>
                <a:cs typeface="Arial"/>
              </a:rPr>
              <a:t>o</a:t>
            </a:r>
            <a:r>
              <a:rPr sz="2900" i="1" dirty="0">
                <a:latin typeface="Arial"/>
                <a:cs typeface="Arial"/>
              </a:rPr>
              <a:t>p</a:t>
            </a:r>
            <a:endParaRPr sz="2900" dirty="0">
              <a:latin typeface="Arial"/>
              <a:cs typeface="Arial"/>
            </a:endParaRPr>
          </a:p>
          <a:p>
            <a:pPr marL="698500" indent="-685800">
              <a:lnSpc>
                <a:spcPct val="100000"/>
              </a:lnSpc>
              <a:buAutoNum type="arabicPeriod" startAt="7"/>
              <a:tabLst>
                <a:tab pos="699135" algn="l"/>
              </a:tabLst>
            </a:pPr>
            <a:r>
              <a:rPr sz="2900" dirty="0">
                <a:latin typeface="Arial"/>
                <a:cs typeface="Arial"/>
              </a:rPr>
              <a:t>R</a:t>
            </a:r>
            <a:r>
              <a:rPr sz="2900" spc="10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pt</a:t>
            </a:r>
            <a:r>
              <a:rPr sz="2900" spc="5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i</a:t>
            </a:r>
          </a:p>
          <a:p>
            <a:pPr marL="698500" indent="-685800">
              <a:lnSpc>
                <a:spcPct val="100000"/>
              </a:lnSpc>
              <a:buAutoNum type="arabicPeriod" startAt="7"/>
              <a:tabLst>
                <a:tab pos="699135" algn="l"/>
              </a:tabLst>
            </a:pPr>
            <a:r>
              <a:rPr sz="2900" dirty="0">
                <a:latin typeface="Arial"/>
                <a:cs typeface="Arial"/>
              </a:rPr>
              <a:t>Gi</a:t>
            </a:r>
            <a:r>
              <a:rPr sz="2900" spc="5" dirty="0">
                <a:latin typeface="Arial"/>
                <a:cs typeface="Arial"/>
              </a:rPr>
              <a:t>m</a:t>
            </a:r>
            <a:r>
              <a:rPr sz="2900" dirty="0">
                <a:latin typeface="Arial"/>
                <a:cs typeface="Arial"/>
              </a:rPr>
              <a:t>ik</a:t>
            </a:r>
            <a:r>
              <a:rPr sz="2900" spc="-3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Pe</a:t>
            </a:r>
            <a:r>
              <a:rPr sz="2900" spc="5" dirty="0">
                <a:latin typeface="Arial"/>
                <a:cs typeface="Arial"/>
              </a:rPr>
              <a:t>r</a:t>
            </a:r>
            <a:r>
              <a:rPr sz="2900" dirty="0">
                <a:latin typeface="Arial"/>
                <a:cs typeface="Arial"/>
              </a:rPr>
              <a:t>a</a:t>
            </a:r>
            <a:r>
              <a:rPr sz="2900" spc="5" dirty="0">
                <a:latin typeface="Arial"/>
                <a:cs typeface="Arial"/>
              </a:rPr>
              <a:t>s</a:t>
            </a:r>
            <a:r>
              <a:rPr sz="2900" dirty="0">
                <a:latin typeface="Arial"/>
                <a:cs typeface="Arial"/>
              </a:rPr>
              <a:t>m</a:t>
            </a:r>
            <a:r>
              <a:rPr sz="2900" spc="5" dirty="0">
                <a:latin typeface="Arial"/>
                <a:cs typeface="Arial"/>
              </a:rPr>
              <a:t>i</a:t>
            </a:r>
            <a:r>
              <a:rPr sz="2900" dirty="0">
                <a:latin typeface="Arial"/>
                <a:cs typeface="Arial"/>
              </a:rPr>
              <a:t>an</a:t>
            </a:r>
          </a:p>
          <a:p>
            <a:pPr marL="698500" indent="-685800">
              <a:lnSpc>
                <a:spcPct val="100000"/>
              </a:lnSpc>
              <a:buAutoNum type="arabicPeriod" startAt="7"/>
              <a:tabLst>
                <a:tab pos="699135" algn="l"/>
              </a:tabLst>
            </a:pPr>
            <a:r>
              <a:rPr sz="2900" dirty="0">
                <a:latin typeface="Arial"/>
                <a:cs typeface="Arial"/>
              </a:rPr>
              <a:t>Bilik</a:t>
            </a:r>
            <a:r>
              <a:rPr sz="2900" spc="-10" dirty="0">
                <a:latin typeface="Arial"/>
                <a:cs typeface="Arial"/>
              </a:rPr>
              <a:t> </a:t>
            </a:r>
            <a:r>
              <a:rPr sz="2900" spc="5" dirty="0">
                <a:latin typeface="Arial"/>
                <a:cs typeface="Arial"/>
              </a:rPr>
              <a:t>Me</a:t>
            </a:r>
            <a:r>
              <a:rPr sz="2900" dirty="0">
                <a:latin typeface="Arial"/>
                <a:cs typeface="Arial"/>
              </a:rPr>
              <a:t>n</a:t>
            </a:r>
            <a:r>
              <a:rPr sz="2900" spc="5" dirty="0">
                <a:latin typeface="Arial"/>
                <a:cs typeface="Arial"/>
              </a:rPr>
              <a:t>u</a:t>
            </a:r>
            <a:r>
              <a:rPr sz="2900" dirty="0">
                <a:latin typeface="Arial"/>
                <a:cs typeface="Arial"/>
              </a:rPr>
              <a:t>n</a:t>
            </a:r>
            <a:r>
              <a:rPr sz="2900" spc="5" dirty="0">
                <a:latin typeface="Arial"/>
                <a:cs typeface="Arial"/>
              </a:rPr>
              <a:t>g</a:t>
            </a:r>
            <a:r>
              <a:rPr sz="2900" dirty="0">
                <a:latin typeface="Arial"/>
                <a:cs typeface="Arial"/>
              </a:rPr>
              <a:t>gu</a:t>
            </a:r>
          </a:p>
          <a:p>
            <a:pPr marL="698500" indent="-685800">
              <a:lnSpc>
                <a:spcPct val="100000"/>
              </a:lnSpc>
              <a:buAutoNum type="arabicPeriod" startAt="7"/>
              <a:tabLst>
                <a:tab pos="699135" algn="l"/>
              </a:tabLst>
            </a:pPr>
            <a:r>
              <a:rPr sz="2900" dirty="0">
                <a:latin typeface="Arial"/>
                <a:cs typeface="Arial"/>
              </a:rPr>
              <a:t>Sid</a:t>
            </a:r>
            <a:r>
              <a:rPr sz="2900" spc="10" dirty="0">
                <a:latin typeface="Arial"/>
                <a:cs typeface="Arial"/>
              </a:rPr>
              <a:t>a</a:t>
            </a:r>
            <a:r>
              <a:rPr sz="2900" dirty="0">
                <a:latin typeface="Arial"/>
                <a:cs typeface="Arial"/>
              </a:rPr>
              <a:t>ng</a:t>
            </a:r>
            <a:r>
              <a:rPr sz="2900" spc="-195" dirty="0">
                <a:latin typeface="Arial"/>
                <a:cs typeface="Arial"/>
              </a:rPr>
              <a:t> </a:t>
            </a:r>
            <a:r>
              <a:rPr sz="2900" dirty="0">
                <a:latin typeface="Arial"/>
                <a:cs typeface="Arial"/>
              </a:rPr>
              <a:t>Akh</a:t>
            </a:r>
            <a:r>
              <a:rPr sz="2900" spc="10" dirty="0">
                <a:latin typeface="Arial"/>
                <a:cs typeface="Arial"/>
              </a:rPr>
              <a:t>b</a:t>
            </a:r>
            <a:r>
              <a:rPr sz="2900" dirty="0">
                <a:latin typeface="Arial"/>
                <a:cs typeface="Arial"/>
              </a:rPr>
              <a:t>ar</a:t>
            </a:r>
          </a:p>
          <a:p>
            <a:pPr marL="698500" indent="-685800">
              <a:lnSpc>
                <a:spcPct val="100000"/>
              </a:lnSpc>
              <a:buAutoNum type="arabicPeriod" startAt="7"/>
              <a:tabLst>
                <a:tab pos="699135" algn="l"/>
              </a:tabLst>
            </a:pPr>
            <a:r>
              <a:rPr sz="2900" dirty="0">
                <a:latin typeface="Arial"/>
                <a:cs typeface="Arial"/>
              </a:rPr>
              <a:t>C</a:t>
            </a:r>
            <a:r>
              <a:rPr sz="2900" spc="10" dirty="0">
                <a:latin typeface="Arial"/>
                <a:cs typeface="Arial"/>
              </a:rPr>
              <a:t>e</a:t>
            </a:r>
            <a:r>
              <a:rPr sz="2900" dirty="0">
                <a:latin typeface="Arial"/>
                <a:cs typeface="Arial"/>
              </a:rPr>
              <a:t>n</a:t>
            </a:r>
            <a:r>
              <a:rPr sz="2900" spc="10" dirty="0">
                <a:latin typeface="Arial"/>
                <a:cs typeface="Arial"/>
              </a:rPr>
              <a:t>d</a:t>
            </a:r>
            <a:r>
              <a:rPr sz="2900" dirty="0">
                <a:latin typeface="Arial"/>
                <a:cs typeface="Arial"/>
              </a:rPr>
              <a:t>e</a:t>
            </a:r>
            <a:r>
              <a:rPr sz="2900" spc="10" dirty="0">
                <a:latin typeface="Arial"/>
                <a:cs typeface="Arial"/>
              </a:rPr>
              <a:t>r</a:t>
            </a:r>
            <a:r>
              <a:rPr sz="2900" dirty="0">
                <a:latin typeface="Arial"/>
                <a:cs typeface="Arial"/>
              </a:rPr>
              <a:t>a</a:t>
            </a:r>
            <a:r>
              <a:rPr sz="2900" spc="-10" dirty="0">
                <a:latin typeface="Arial"/>
                <a:cs typeface="Arial"/>
              </a:rPr>
              <a:t>m</a:t>
            </a:r>
            <a:r>
              <a:rPr sz="2900" dirty="0">
                <a:latin typeface="Arial"/>
                <a:cs typeface="Arial"/>
              </a:rPr>
              <a:t>ata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12484"/>
            <a:ext cx="3505200" cy="431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01852" y="547115"/>
            <a:ext cx="7205472" cy="9768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22020" y="1809879"/>
            <a:ext cx="8221980" cy="3416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050" indent="-407988">
              <a:buFont typeface="Arial" panose="020B0604020202020204" pitchFamily="34" charset="0"/>
              <a:buChar char="•"/>
            </a:pPr>
            <a:r>
              <a:rPr lang="en-US" sz="2400" b="0" i="0" spc="-270" dirty="0" err="1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entukan</a:t>
            </a:r>
            <a:r>
              <a:rPr lang="en-US"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erapa</a:t>
            </a:r>
            <a:r>
              <a:rPr lang="en-US" sz="2400" b="0" i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jumlah</a:t>
            </a:r>
            <a:r>
              <a:rPr lang="en-US" sz="2400" b="0" i="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keh</a:t>
            </a:r>
            <a:r>
              <a:rPr lang="en-US" sz="2400" b="0" i="0" spc="-1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b="0" i="0" dirty="0" err="1">
                <a:solidFill>
                  <a:srgbClr val="FF0000"/>
                </a:solidFill>
                <a:latin typeface="Arial"/>
                <a:cs typeface="Arial"/>
              </a:rPr>
              <a:t>diran</a:t>
            </a:r>
            <a:r>
              <a:rPr lang="en-US" sz="2400" b="0" i="0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yang</a:t>
            </a:r>
            <a:r>
              <a:rPr lang="en-US" sz="2400" b="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sesuai</a:t>
            </a:r>
            <a:r>
              <a:rPr lang="en-US" sz="2400" b="0" i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lang="en-US" sz="2400" b="0" i="0" spc="-10" dirty="0" err="1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lang="en-US" sz="2400" b="0" i="0" dirty="0" err="1">
                <a:solidFill>
                  <a:srgbClr val="000000"/>
                </a:solidFill>
                <a:latin typeface="Arial"/>
                <a:cs typeface="Arial"/>
              </a:rPr>
              <a:t>gan</a:t>
            </a:r>
            <a:r>
              <a:rPr lang="en-US" sz="2400" b="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taraf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majlis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taraf </a:t>
            </a:r>
            <a:r>
              <a:rPr sz="2400" dirty="0" err="1">
                <a:latin typeface="Arial"/>
                <a:cs typeface="Arial"/>
              </a:rPr>
              <a:t>tetamu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ke</a:t>
            </a:r>
            <a:r>
              <a:rPr sz="2400" spc="-10" dirty="0" err="1">
                <a:latin typeface="Arial"/>
                <a:cs typeface="Arial"/>
              </a:rPr>
              <a:t>h</a:t>
            </a:r>
            <a:r>
              <a:rPr sz="2400" dirty="0" err="1">
                <a:latin typeface="Arial"/>
                <a:cs typeface="Arial"/>
              </a:rPr>
              <a:t>ormat</a:t>
            </a:r>
            <a:endParaRPr sz="2400" dirty="0">
              <a:latin typeface="Arial"/>
              <a:cs typeface="Arial"/>
            </a:endParaRPr>
          </a:p>
          <a:p>
            <a:pPr marL="527050" indent="-407988">
              <a:spcBef>
                <a:spcPts val="1800"/>
              </a:spcBef>
              <a:spcAft>
                <a:spcPts val="1800"/>
              </a:spcAft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B</a:t>
            </a:r>
            <a:r>
              <a:rPr sz="2400" spc="-10" dirty="0">
                <a:latin typeface="Arial"/>
                <a:cs typeface="Arial"/>
              </a:rPr>
              <a:t>u</a:t>
            </a:r>
            <a:r>
              <a:rPr sz="2400" dirty="0">
                <a:latin typeface="Arial"/>
                <a:cs typeface="Arial"/>
              </a:rPr>
              <a:t>at s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narai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keh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diran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berdasarkan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keutamaan</a:t>
            </a:r>
            <a:endParaRPr lang="en-US" sz="2400" dirty="0">
              <a:latin typeface="Arial"/>
              <a:cs typeface="Arial"/>
            </a:endParaRPr>
          </a:p>
          <a:p>
            <a:pPr marL="527050" marR="85725" indent="-407988">
              <a:buFont typeface="Arial"/>
              <a:buChar char="•"/>
              <a:tabLst>
                <a:tab pos="528320" algn="l"/>
              </a:tabLst>
            </a:pPr>
            <a:r>
              <a:rPr sz="2400" dirty="0" err="1">
                <a:latin typeface="Arial"/>
                <a:cs typeface="Arial"/>
              </a:rPr>
              <a:t>D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patkan</a:t>
            </a:r>
            <a:r>
              <a:rPr sz="2400" dirty="0">
                <a:latin typeface="Arial"/>
                <a:cs typeface="Arial"/>
              </a:rPr>
              <a:t> sen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rai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tetamu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simpan</a:t>
            </a:r>
            <a:r>
              <a:rPr sz="2400" spc="-10" dirty="0" err="1">
                <a:latin typeface="Arial"/>
                <a:cs typeface="Arial"/>
              </a:rPr>
              <a:t>a</a:t>
            </a:r>
            <a:r>
              <a:rPr sz="2400" dirty="0" err="1">
                <a:latin typeface="Arial"/>
                <a:cs typeface="Arial"/>
              </a:rPr>
              <a:t>n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lang="en-US" sz="2400" b="1" spc="-22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g </a:t>
            </a:r>
            <a:r>
              <a:rPr lang="en-US" sz="2400" b="1" spc="-5" dirty="0" err="1">
                <a:solidFill>
                  <a:srgbClr val="FF0000"/>
                </a:solidFill>
                <a:latin typeface="Arial"/>
                <a:cs typeface="Arial"/>
              </a:rPr>
              <a:t>bersesua</a:t>
            </a:r>
            <a:r>
              <a:rPr lang="en-US" sz="2400" b="1" dirty="0" err="1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US" sz="2400" b="1" spc="-5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b="1" dirty="0" err="1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ba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memastikan majlis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tidak nampak </a:t>
            </a:r>
            <a:r>
              <a:rPr sz="2400" dirty="0" err="1">
                <a:latin typeface="Arial"/>
                <a:cs typeface="Arial"/>
              </a:rPr>
              <a:t>koso</a:t>
            </a:r>
            <a:r>
              <a:rPr sz="2400" spc="-10" dirty="0" err="1">
                <a:latin typeface="Arial"/>
                <a:cs typeface="Arial"/>
              </a:rPr>
              <a:t>n</a:t>
            </a:r>
            <a:r>
              <a:rPr sz="2400" dirty="0" err="1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  <a:p>
            <a:pPr marL="527050" marR="5080" indent="-407988"/>
            <a:endParaRPr lang="en-US" sz="2400" i="1" dirty="0">
              <a:latin typeface="Arial"/>
              <a:cs typeface="Arial"/>
            </a:endParaRPr>
          </a:p>
          <a:p>
            <a:pPr marL="527050" marR="5080" indent="-407988"/>
            <a:r>
              <a:rPr lang="en-US" sz="2400" i="1" dirty="0">
                <a:latin typeface="Arial"/>
                <a:cs typeface="Arial"/>
              </a:rPr>
              <a:t>	</a:t>
            </a:r>
            <a:r>
              <a:rPr sz="2400" i="1" dirty="0" err="1">
                <a:latin typeface="Arial"/>
                <a:cs typeface="Arial"/>
              </a:rPr>
              <a:t>C</a:t>
            </a:r>
            <a:r>
              <a:rPr sz="2400" i="1" spc="-10" dirty="0" err="1">
                <a:latin typeface="Arial"/>
                <a:cs typeface="Arial"/>
              </a:rPr>
              <a:t>o</a:t>
            </a:r>
            <a:r>
              <a:rPr sz="2400" i="1" dirty="0" err="1">
                <a:latin typeface="Arial"/>
                <a:cs typeface="Arial"/>
              </a:rPr>
              <a:t>ntoh</a:t>
            </a:r>
            <a:r>
              <a:rPr sz="2400" i="1" dirty="0">
                <a:latin typeface="Arial"/>
                <a:cs typeface="Arial"/>
              </a:rPr>
              <a:t> :</a:t>
            </a:r>
            <a:r>
              <a:rPr sz="2400" i="1" spc="-1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P</a:t>
            </a:r>
            <a:r>
              <a:rPr sz="2400" i="1" spc="-10" dirty="0">
                <a:latin typeface="Arial"/>
                <a:cs typeface="Arial"/>
              </a:rPr>
              <a:t>e</a:t>
            </a:r>
            <a:r>
              <a:rPr sz="2400" i="1" dirty="0">
                <a:latin typeface="Arial"/>
                <a:cs typeface="Arial"/>
              </a:rPr>
              <a:t>ga</a:t>
            </a:r>
            <a:r>
              <a:rPr sz="2400" i="1" spc="-10" dirty="0">
                <a:latin typeface="Arial"/>
                <a:cs typeface="Arial"/>
              </a:rPr>
              <a:t>w</a:t>
            </a:r>
            <a:r>
              <a:rPr sz="2400" i="1" dirty="0">
                <a:latin typeface="Arial"/>
                <a:cs typeface="Arial"/>
              </a:rPr>
              <a:t>ai</a:t>
            </a:r>
            <a:r>
              <a:rPr sz="2400" i="1" spc="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dari</a:t>
            </a:r>
            <a:r>
              <a:rPr sz="2400" i="1" spc="2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K</a:t>
            </a:r>
            <a:r>
              <a:rPr sz="2400" i="1" spc="-10" dirty="0">
                <a:latin typeface="Arial"/>
                <a:cs typeface="Arial"/>
              </a:rPr>
              <a:t>e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enterian</a:t>
            </a:r>
            <a:r>
              <a:rPr sz="2400" i="1" spc="4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/</a:t>
            </a:r>
            <a:r>
              <a:rPr sz="2400" i="1" spc="-1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Jab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ta</a:t>
            </a:r>
            <a:r>
              <a:rPr sz="2400" i="1" spc="5" dirty="0">
                <a:latin typeface="Arial"/>
                <a:cs typeface="Arial"/>
              </a:rPr>
              <a:t>n</a:t>
            </a:r>
            <a:r>
              <a:rPr sz="2400" i="1" dirty="0">
                <a:latin typeface="Arial"/>
                <a:cs typeface="Arial"/>
              </a:rPr>
              <a:t>,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pe</a:t>
            </a:r>
            <a:r>
              <a:rPr sz="2400" i="1" spc="-10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atih j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batan berun</a:t>
            </a:r>
            <a:r>
              <a:rPr sz="2400" i="1" spc="-10" dirty="0">
                <a:latin typeface="Arial"/>
                <a:cs typeface="Arial"/>
              </a:rPr>
              <a:t>i</a:t>
            </a:r>
            <a:r>
              <a:rPr sz="2400" i="1" dirty="0">
                <a:latin typeface="Arial"/>
                <a:cs typeface="Arial"/>
              </a:rPr>
              <a:t>form</a:t>
            </a:r>
            <a:r>
              <a:rPr sz="2400" i="1" spc="2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(PD</a:t>
            </a:r>
            <a:r>
              <a:rPr sz="2400" i="1" spc="-10" dirty="0">
                <a:latin typeface="Arial"/>
                <a:cs typeface="Arial"/>
              </a:rPr>
              <a:t>R</a:t>
            </a:r>
            <a:r>
              <a:rPr sz="2400" i="1" dirty="0">
                <a:latin typeface="Arial"/>
                <a:cs typeface="Arial"/>
              </a:rPr>
              <a:t>M</a:t>
            </a:r>
            <a:r>
              <a:rPr sz="2400" i="1" spc="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&amp;</a:t>
            </a:r>
            <a:r>
              <a:rPr sz="2400" i="1" spc="-85" dirty="0">
                <a:latin typeface="Arial"/>
                <a:cs typeface="Arial"/>
              </a:rPr>
              <a:t> </a:t>
            </a:r>
            <a:r>
              <a:rPr sz="2400" i="1" spc="-185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TM) </a:t>
            </a:r>
            <a:r>
              <a:rPr sz="2400" i="1" spc="-10" dirty="0">
                <a:latin typeface="Arial"/>
                <a:cs typeface="Arial"/>
              </a:rPr>
              <a:t>a</a:t>
            </a:r>
            <a:r>
              <a:rPr sz="2400" i="1" dirty="0">
                <a:latin typeface="Arial"/>
                <a:cs typeface="Arial"/>
              </a:rPr>
              <a:t>tau</a:t>
            </a:r>
            <a:r>
              <a:rPr sz="2400" i="1" spc="-10" dirty="0">
                <a:latin typeface="Arial"/>
                <a:cs typeface="Arial"/>
              </a:rPr>
              <a:t> </a:t>
            </a:r>
            <a:r>
              <a:rPr sz="2400" i="1" spc="-20" dirty="0">
                <a:latin typeface="Arial"/>
                <a:cs typeface="Arial"/>
              </a:rPr>
              <a:t>m</a:t>
            </a:r>
            <a:r>
              <a:rPr sz="2400" i="1" dirty="0">
                <a:latin typeface="Arial"/>
                <a:cs typeface="Arial"/>
              </a:rPr>
              <a:t>urid</a:t>
            </a:r>
            <a:r>
              <a:rPr sz="2400" i="1" spc="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seko</a:t>
            </a:r>
            <a:r>
              <a:rPr sz="2400" i="1" spc="-10" dirty="0">
                <a:latin typeface="Arial"/>
                <a:cs typeface="Arial"/>
              </a:rPr>
              <a:t>l</a:t>
            </a:r>
            <a:r>
              <a:rPr sz="2400" i="1" dirty="0">
                <a:latin typeface="Arial"/>
                <a:cs typeface="Arial"/>
              </a:rPr>
              <a:t>ah.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52144" y="533400"/>
            <a:ext cx="7100316" cy="990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69644" y="1505997"/>
            <a:ext cx="705167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683250" algn="l"/>
              </a:tabLst>
            </a:pP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P</a:t>
            </a:r>
            <a:r>
              <a:rPr sz="2400" i="0" spc="-10" dirty="0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rkara</a:t>
            </a:r>
            <a:r>
              <a:rPr sz="2400" i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3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ang</a:t>
            </a:r>
            <a:r>
              <a:rPr sz="2400" i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i="0" spc="-13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US" sz="2400" i="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US" sz="2400" i="0" spc="-10" dirty="0" err="1">
                <a:solidFill>
                  <a:srgbClr val="FF0000"/>
                </a:solidFill>
                <a:latin typeface="Arial"/>
                <a:cs typeface="Arial"/>
              </a:rPr>
              <a:t>j</a:t>
            </a:r>
            <a:r>
              <a:rPr lang="en-US" sz="2400" i="0" dirty="0" err="1">
                <a:solidFill>
                  <a:srgbClr val="FF0000"/>
                </a:solidFill>
                <a:latin typeface="Arial"/>
                <a:cs typeface="Arial"/>
              </a:rPr>
              <a:t>ib</a:t>
            </a:r>
            <a:r>
              <a:rPr lang="en-US" sz="2400" i="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i="0" dirty="0" err="1">
                <a:solidFill>
                  <a:srgbClr val="000000"/>
                </a:solidFill>
                <a:latin typeface="Arial"/>
                <a:cs typeface="Arial"/>
              </a:rPr>
              <a:t>ada</a:t>
            </a:r>
            <a:r>
              <a:rPr sz="2400" i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di </a:t>
            </a:r>
            <a:r>
              <a:rPr sz="2400" i="0" dirty="0" err="1">
                <a:solidFill>
                  <a:srgbClr val="000000"/>
                </a:solidFill>
                <a:latin typeface="Arial"/>
                <a:cs typeface="Arial"/>
              </a:rPr>
              <a:t>dalam</a:t>
            </a:r>
            <a:r>
              <a:rPr sz="240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spc="-10" dirty="0" err="1">
                <a:solidFill>
                  <a:srgbClr val="000000"/>
                </a:solidFill>
                <a:latin typeface="Arial"/>
                <a:cs typeface="Arial"/>
              </a:rPr>
              <a:t>k</a:t>
            </a:r>
            <a:r>
              <a:rPr sz="2400" i="0" dirty="0" err="1">
                <a:solidFill>
                  <a:srgbClr val="000000"/>
                </a:solidFill>
                <a:latin typeface="Arial"/>
                <a:cs typeface="Arial"/>
              </a:rPr>
              <a:t>ad</a:t>
            </a:r>
            <a:r>
              <a:rPr lang="en-US" sz="2400" i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i="0" dirty="0" err="1">
                <a:solidFill>
                  <a:srgbClr val="000000"/>
                </a:solidFill>
                <a:latin typeface="Arial"/>
                <a:cs typeface="Arial"/>
              </a:rPr>
              <a:t>jemputan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9644" y="2054636"/>
            <a:ext cx="7740015" cy="417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ma P</a:t>
            </a:r>
            <a:r>
              <a:rPr sz="2400" spc="-10" dirty="0">
                <a:latin typeface="Arial"/>
                <a:cs typeface="Arial"/>
              </a:rPr>
              <a:t>e</a:t>
            </a:r>
            <a:r>
              <a:rPr sz="2400" dirty="0">
                <a:latin typeface="Arial"/>
                <a:cs typeface="Arial"/>
              </a:rPr>
              <a:t>ng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njur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 L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go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(sekiranya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ad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)</a:t>
            </a:r>
          </a:p>
          <a:p>
            <a:pPr marL="527685" indent="-514984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N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ma Ma</a:t>
            </a:r>
            <a:r>
              <a:rPr sz="2400" spc="5" dirty="0">
                <a:latin typeface="Arial"/>
                <a:cs typeface="Arial"/>
              </a:rPr>
              <a:t>j</a:t>
            </a:r>
            <a:r>
              <a:rPr sz="2400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s</a:t>
            </a:r>
          </a:p>
          <a:p>
            <a:pPr marL="527685" indent="-514984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Jemputan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div</a:t>
            </a:r>
            <a:r>
              <a:rPr sz="2400" spc="-15" dirty="0">
                <a:latin typeface="Arial"/>
                <a:cs typeface="Arial"/>
              </a:rPr>
              <a:t>i</a:t>
            </a:r>
            <a:r>
              <a:rPr sz="2400" spc="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u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AT</a:t>
            </a:r>
            <a:r>
              <a:rPr sz="2400" dirty="0">
                <a:latin typeface="Arial"/>
                <a:cs typeface="Arial"/>
              </a:rPr>
              <a:t>AU berpasa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gan</a:t>
            </a:r>
          </a:p>
          <a:p>
            <a:pPr marL="527685" marR="5080" indent="-514984">
              <a:lnSpc>
                <a:spcPts val="4320"/>
              </a:lnSpc>
              <a:spcBef>
                <a:spcPts val="380"/>
              </a:spcBef>
              <a:buFont typeface="Arial"/>
              <a:buChar char="•"/>
              <a:tabLst>
                <a:tab pos="528320" algn="l"/>
              </a:tabLst>
            </a:pPr>
            <a:r>
              <a:rPr sz="2400" spc="-270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empat,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hari, </a:t>
            </a:r>
            <a:r>
              <a:rPr sz="2400" spc="5" dirty="0">
                <a:latin typeface="Arial"/>
                <a:cs typeface="Arial"/>
              </a:rPr>
              <a:t>t</a:t>
            </a:r>
            <a:r>
              <a:rPr sz="2400" dirty="0">
                <a:latin typeface="Arial"/>
                <a:cs typeface="Arial"/>
              </a:rPr>
              <a:t>arikh dan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masa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erujuk kepada masa ketib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an tetamu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keh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r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at)</a:t>
            </a: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R</a:t>
            </a:r>
            <a:r>
              <a:rPr sz="2400" spc="-10" dirty="0">
                <a:latin typeface="Arial"/>
                <a:cs typeface="Arial"/>
              </a:rPr>
              <a:t>S</a:t>
            </a:r>
            <a:r>
              <a:rPr sz="2400" dirty="0">
                <a:latin typeface="Arial"/>
                <a:cs typeface="Arial"/>
              </a:rPr>
              <a:t>VP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nombor hubun</a:t>
            </a:r>
            <a:r>
              <a:rPr sz="2400" spc="-10" dirty="0">
                <a:latin typeface="Arial"/>
                <a:cs typeface="Arial"/>
              </a:rPr>
              <a:t>g</a:t>
            </a:r>
            <a:r>
              <a:rPr sz="2400" dirty="0">
                <a:latin typeface="Arial"/>
                <a:cs typeface="Arial"/>
              </a:rPr>
              <a:t>an</a:t>
            </a:r>
          </a:p>
          <a:p>
            <a:pPr marL="527685" indent="-514984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K</a:t>
            </a:r>
            <a:r>
              <a:rPr sz="2400" spc="-10" dirty="0">
                <a:latin typeface="Arial"/>
                <a:cs typeface="Arial"/>
              </a:rPr>
              <a:t>o</a:t>
            </a:r>
            <a:r>
              <a:rPr sz="2400" dirty="0">
                <a:latin typeface="Arial"/>
                <a:cs typeface="Arial"/>
              </a:rPr>
              <a:t>d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ka</a:t>
            </a:r>
            <a:r>
              <a:rPr sz="2400" spc="-10" dirty="0">
                <a:latin typeface="Arial"/>
                <a:cs typeface="Arial"/>
              </a:rPr>
              <a:t>i</a:t>
            </a:r>
            <a:r>
              <a:rPr sz="2400" dirty="0">
                <a:latin typeface="Arial"/>
                <a:cs typeface="Arial"/>
              </a:rPr>
              <a:t>an</a:t>
            </a:r>
          </a:p>
          <a:p>
            <a:pPr marL="527685" indent="-514984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528320" algn="l"/>
              </a:tabLst>
            </a:pPr>
            <a:r>
              <a:rPr sz="2400" dirty="0">
                <a:latin typeface="Arial"/>
                <a:cs typeface="Arial"/>
              </a:rPr>
              <a:t>Aturcara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program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spc="5" dirty="0">
                <a:latin typeface="Arial"/>
                <a:cs typeface="Arial"/>
              </a:rPr>
              <a:t>m</a:t>
            </a:r>
            <a:r>
              <a:rPr sz="2400" dirty="0">
                <a:latin typeface="Arial"/>
                <a:cs typeface="Arial"/>
              </a:rPr>
              <a:t>uka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dirty="0">
                <a:latin typeface="Arial"/>
                <a:cs typeface="Arial"/>
              </a:rPr>
              <a:t>aka</a:t>
            </a:r>
            <a:r>
              <a:rPr sz="2400" spc="-10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g)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207008" y="402336"/>
            <a:ext cx="8028432" cy="11978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5400" y="1524000"/>
            <a:ext cx="7737475" cy="4572000"/>
          </a:xfrm>
          <a:custGeom>
            <a:avLst/>
            <a:gdLst/>
            <a:ahLst/>
            <a:cxnLst/>
            <a:rect l="l" t="t" r="r" b="b"/>
            <a:pathLst>
              <a:path w="7737475" h="5181600">
                <a:moveTo>
                  <a:pt x="6873494" y="0"/>
                </a:moveTo>
                <a:lnTo>
                  <a:pt x="863600" y="0"/>
                </a:lnTo>
                <a:lnTo>
                  <a:pt x="792780" y="2863"/>
                </a:lnTo>
                <a:lnTo>
                  <a:pt x="723536" y="11304"/>
                </a:lnTo>
                <a:lnTo>
                  <a:pt x="656089" y="25102"/>
                </a:lnTo>
                <a:lnTo>
                  <a:pt x="590661" y="44033"/>
                </a:lnTo>
                <a:lnTo>
                  <a:pt x="527476" y="67875"/>
                </a:lnTo>
                <a:lnTo>
                  <a:pt x="466756" y="96406"/>
                </a:lnTo>
                <a:lnTo>
                  <a:pt x="408722" y="129403"/>
                </a:lnTo>
                <a:lnTo>
                  <a:pt x="353598" y="166644"/>
                </a:lnTo>
                <a:lnTo>
                  <a:pt x="301606" y="207906"/>
                </a:lnTo>
                <a:lnTo>
                  <a:pt x="252968" y="252968"/>
                </a:lnTo>
                <a:lnTo>
                  <a:pt x="207906" y="301606"/>
                </a:lnTo>
                <a:lnTo>
                  <a:pt x="166644" y="353598"/>
                </a:lnTo>
                <a:lnTo>
                  <a:pt x="129403" y="408722"/>
                </a:lnTo>
                <a:lnTo>
                  <a:pt x="96406" y="466756"/>
                </a:lnTo>
                <a:lnTo>
                  <a:pt x="67875" y="527476"/>
                </a:lnTo>
                <a:lnTo>
                  <a:pt x="44033" y="590661"/>
                </a:lnTo>
                <a:lnTo>
                  <a:pt x="25102" y="656089"/>
                </a:lnTo>
                <a:lnTo>
                  <a:pt x="11304" y="723536"/>
                </a:lnTo>
                <a:lnTo>
                  <a:pt x="2863" y="792780"/>
                </a:lnTo>
                <a:lnTo>
                  <a:pt x="0" y="863600"/>
                </a:lnTo>
                <a:lnTo>
                  <a:pt x="0" y="4318000"/>
                </a:lnTo>
                <a:lnTo>
                  <a:pt x="2863" y="4388828"/>
                </a:lnTo>
                <a:lnTo>
                  <a:pt x="11304" y="4458079"/>
                </a:lnTo>
                <a:lnTo>
                  <a:pt x="25102" y="4525531"/>
                </a:lnTo>
                <a:lnTo>
                  <a:pt x="44033" y="4590962"/>
                </a:lnTo>
                <a:lnTo>
                  <a:pt x="67875" y="4654150"/>
                </a:lnTo>
                <a:lnTo>
                  <a:pt x="96406" y="4714871"/>
                </a:lnTo>
                <a:lnTo>
                  <a:pt x="129403" y="4772905"/>
                </a:lnTo>
                <a:lnTo>
                  <a:pt x="166644" y="4828028"/>
                </a:lnTo>
                <a:lnTo>
                  <a:pt x="207906" y="4880019"/>
                </a:lnTo>
                <a:lnTo>
                  <a:pt x="252968" y="4928655"/>
                </a:lnTo>
                <a:lnTo>
                  <a:pt x="301606" y="4973714"/>
                </a:lnTo>
                <a:lnTo>
                  <a:pt x="353598" y="5014973"/>
                </a:lnTo>
                <a:lnTo>
                  <a:pt x="408722" y="5052211"/>
                </a:lnTo>
                <a:lnTo>
                  <a:pt x="466756" y="5085205"/>
                </a:lnTo>
                <a:lnTo>
                  <a:pt x="527476" y="5113733"/>
                </a:lnTo>
                <a:lnTo>
                  <a:pt x="590661" y="5137572"/>
                </a:lnTo>
                <a:lnTo>
                  <a:pt x="656089" y="5156501"/>
                </a:lnTo>
                <a:lnTo>
                  <a:pt x="723536" y="5170296"/>
                </a:lnTo>
                <a:lnTo>
                  <a:pt x="792780" y="5178737"/>
                </a:lnTo>
                <a:lnTo>
                  <a:pt x="863600" y="5181600"/>
                </a:lnTo>
                <a:lnTo>
                  <a:pt x="6873494" y="5181600"/>
                </a:lnTo>
                <a:lnTo>
                  <a:pt x="6944313" y="5178737"/>
                </a:lnTo>
                <a:lnTo>
                  <a:pt x="7013557" y="5170296"/>
                </a:lnTo>
                <a:lnTo>
                  <a:pt x="7081004" y="5156501"/>
                </a:lnTo>
                <a:lnTo>
                  <a:pt x="7146432" y="5137572"/>
                </a:lnTo>
                <a:lnTo>
                  <a:pt x="7209617" y="5113733"/>
                </a:lnTo>
                <a:lnTo>
                  <a:pt x="7270337" y="5085205"/>
                </a:lnTo>
                <a:lnTo>
                  <a:pt x="7328371" y="5052211"/>
                </a:lnTo>
                <a:lnTo>
                  <a:pt x="7383495" y="5014973"/>
                </a:lnTo>
                <a:lnTo>
                  <a:pt x="7435487" y="4973714"/>
                </a:lnTo>
                <a:lnTo>
                  <a:pt x="7484125" y="4928655"/>
                </a:lnTo>
                <a:lnTo>
                  <a:pt x="7529187" y="4880019"/>
                </a:lnTo>
                <a:lnTo>
                  <a:pt x="7570449" y="4828028"/>
                </a:lnTo>
                <a:lnTo>
                  <a:pt x="7607690" y="4772905"/>
                </a:lnTo>
                <a:lnTo>
                  <a:pt x="7640687" y="4714871"/>
                </a:lnTo>
                <a:lnTo>
                  <a:pt x="7669218" y="4654150"/>
                </a:lnTo>
                <a:lnTo>
                  <a:pt x="7693060" y="4590962"/>
                </a:lnTo>
                <a:lnTo>
                  <a:pt x="7711991" y="4525531"/>
                </a:lnTo>
                <a:lnTo>
                  <a:pt x="7725789" y="4458079"/>
                </a:lnTo>
                <a:lnTo>
                  <a:pt x="7734230" y="4388828"/>
                </a:lnTo>
                <a:lnTo>
                  <a:pt x="7737094" y="4318000"/>
                </a:lnTo>
                <a:lnTo>
                  <a:pt x="7737094" y="863600"/>
                </a:lnTo>
                <a:lnTo>
                  <a:pt x="7734230" y="792780"/>
                </a:lnTo>
                <a:lnTo>
                  <a:pt x="7725789" y="723536"/>
                </a:lnTo>
                <a:lnTo>
                  <a:pt x="7711991" y="656089"/>
                </a:lnTo>
                <a:lnTo>
                  <a:pt x="7693060" y="590661"/>
                </a:lnTo>
                <a:lnTo>
                  <a:pt x="7669218" y="527476"/>
                </a:lnTo>
                <a:lnTo>
                  <a:pt x="7640687" y="466756"/>
                </a:lnTo>
                <a:lnTo>
                  <a:pt x="7607690" y="408722"/>
                </a:lnTo>
                <a:lnTo>
                  <a:pt x="7570449" y="353598"/>
                </a:lnTo>
                <a:lnTo>
                  <a:pt x="7529187" y="301606"/>
                </a:lnTo>
                <a:lnTo>
                  <a:pt x="7484125" y="252968"/>
                </a:lnTo>
                <a:lnTo>
                  <a:pt x="7435487" y="207906"/>
                </a:lnTo>
                <a:lnTo>
                  <a:pt x="7383495" y="166644"/>
                </a:lnTo>
                <a:lnTo>
                  <a:pt x="7328371" y="129403"/>
                </a:lnTo>
                <a:lnTo>
                  <a:pt x="7270337" y="96406"/>
                </a:lnTo>
                <a:lnTo>
                  <a:pt x="7209617" y="67875"/>
                </a:lnTo>
                <a:lnTo>
                  <a:pt x="7146432" y="44033"/>
                </a:lnTo>
                <a:lnTo>
                  <a:pt x="7081004" y="25102"/>
                </a:lnTo>
                <a:lnTo>
                  <a:pt x="7013557" y="11304"/>
                </a:lnTo>
                <a:lnTo>
                  <a:pt x="6944313" y="2863"/>
                </a:lnTo>
                <a:lnTo>
                  <a:pt x="68734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5400" y="1371638"/>
            <a:ext cx="7737475" cy="5029162"/>
          </a:xfrm>
          <a:custGeom>
            <a:avLst/>
            <a:gdLst/>
            <a:ahLst/>
            <a:cxnLst/>
            <a:rect l="l" t="t" r="r" b="b"/>
            <a:pathLst>
              <a:path w="7737475" h="5181600">
                <a:moveTo>
                  <a:pt x="0" y="863600"/>
                </a:moveTo>
                <a:lnTo>
                  <a:pt x="2863" y="792780"/>
                </a:lnTo>
                <a:lnTo>
                  <a:pt x="11304" y="723536"/>
                </a:lnTo>
                <a:lnTo>
                  <a:pt x="25102" y="656089"/>
                </a:lnTo>
                <a:lnTo>
                  <a:pt x="44033" y="590661"/>
                </a:lnTo>
                <a:lnTo>
                  <a:pt x="67875" y="527476"/>
                </a:lnTo>
                <a:lnTo>
                  <a:pt x="96406" y="466756"/>
                </a:lnTo>
                <a:lnTo>
                  <a:pt x="129403" y="408722"/>
                </a:lnTo>
                <a:lnTo>
                  <a:pt x="166644" y="353598"/>
                </a:lnTo>
                <a:lnTo>
                  <a:pt x="207906" y="301606"/>
                </a:lnTo>
                <a:lnTo>
                  <a:pt x="252968" y="252968"/>
                </a:lnTo>
                <a:lnTo>
                  <a:pt x="301606" y="207906"/>
                </a:lnTo>
                <a:lnTo>
                  <a:pt x="353598" y="166644"/>
                </a:lnTo>
                <a:lnTo>
                  <a:pt x="408722" y="129403"/>
                </a:lnTo>
                <a:lnTo>
                  <a:pt x="466756" y="96406"/>
                </a:lnTo>
                <a:lnTo>
                  <a:pt x="527476" y="67875"/>
                </a:lnTo>
                <a:lnTo>
                  <a:pt x="590661" y="44033"/>
                </a:lnTo>
                <a:lnTo>
                  <a:pt x="656089" y="25102"/>
                </a:lnTo>
                <a:lnTo>
                  <a:pt x="723536" y="11304"/>
                </a:lnTo>
                <a:lnTo>
                  <a:pt x="792780" y="2863"/>
                </a:lnTo>
                <a:lnTo>
                  <a:pt x="863600" y="0"/>
                </a:lnTo>
                <a:lnTo>
                  <a:pt x="6873494" y="0"/>
                </a:lnTo>
                <a:lnTo>
                  <a:pt x="6944313" y="2863"/>
                </a:lnTo>
                <a:lnTo>
                  <a:pt x="7013557" y="11304"/>
                </a:lnTo>
                <a:lnTo>
                  <a:pt x="7081004" y="25102"/>
                </a:lnTo>
                <a:lnTo>
                  <a:pt x="7146432" y="44033"/>
                </a:lnTo>
                <a:lnTo>
                  <a:pt x="7209617" y="67875"/>
                </a:lnTo>
                <a:lnTo>
                  <a:pt x="7270337" y="96406"/>
                </a:lnTo>
                <a:lnTo>
                  <a:pt x="7328371" y="129403"/>
                </a:lnTo>
                <a:lnTo>
                  <a:pt x="7383495" y="166644"/>
                </a:lnTo>
                <a:lnTo>
                  <a:pt x="7435487" y="207906"/>
                </a:lnTo>
                <a:lnTo>
                  <a:pt x="7484125" y="252968"/>
                </a:lnTo>
                <a:lnTo>
                  <a:pt x="7529187" y="301606"/>
                </a:lnTo>
                <a:lnTo>
                  <a:pt x="7570449" y="353598"/>
                </a:lnTo>
                <a:lnTo>
                  <a:pt x="7607690" y="408722"/>
                </a:lnTo>
                <a:lnTo>
                  <a:pt x="7640687" y="466756"/>
                </a:lnTo>
                <a:lnTo>
                  <a:pt x="7669218" y="527476"/>
                </a:lnTo>
                <a:lnTo>
                  <a:pt x="7693060" y="590661"/>
                </a:lnTo>
                <a:lnTo>
                  <a:pt x="7711991" y="656089"/>
                </a:lnTo>
                <a:lnTo>
                  <a:pt x="7725789" y="723536"/>
                </a:lnTo>
                <a:lnTo>
                  <a:pt x="7734230" y="792780"/>
                </a:lnTo>
                <a:lnTo>
                  <a:pt x="7737094" y="863600"/>
                </a:lnTo>
                <a:lnTo>
                  <a:pt x="7737094" y="4318000"/>
                </a:lnTo>
                <a:lnTo>
                  <a:pt x="7734230" y="4388828"/>
                </a:lnTo>
                <a:lnTo>
                  <a:pt x="7725789" y="4458079"/>
                </a:lnTo>
                <a:lnTo>
                  <a:pt x="7711991" y="4525531"/>
                </a:lnTo>
                <a:lnTo>
                  <a:pt x="7693060" y="4590962"/>
                </a:lnTo>
                <a:lnTo>
                  <a:pt x="7669218" y="4654150"/>
                </a:lnTo>
                <a:lnTo>
                  <a:pt x="7640687" y="4714871"/>
                </a:lnTo>
                <a:lnTo>
                  <a:pt x="7607690" y="4772905"/>
                </a:lnTo>
                <a:lnTo>
                  <a:pt x="7570449" y="4828028"/>
                </a:lnTo>
                <a:lnTo>
                  <a:pt x="7529187" y="4880019"/>
                </a:lnTo>
                <a:lnTo>
                  <a:pt x="7484125" y="4928655"/>
                </a:lnTo>
                <a:lnTo>
                  <a:pt x="7435487" y="4973714"/>
                </a:lnTo>
                <a:lnTo>
                  <a:pt x="7383495" y="5014973"/>
                </a:lnTo>
                <a:lnTo>
                  <a:pt x="7328371" y="5052211"/>
                </a:lnTo>
                <a:lnTo>
                  <a:pt x="7270337" y="5085205"/>
                </a:lnTo>
                <a:lnTo>
                  <a:pt x="7209617" y="5113733"/>
                </a:lnTo>
                <a:lnTo>
                  <a:pt x="7146432" y="5137572"/>
                </a:lnTo>
                <a:lnTo>
                  <a:pt x="7081004" y="5156501"/>
                </a:lnTo>
                <a:lnTo>
                  <a:pt x="7013557" y="5170296"/>
                </a:lnTo>
                <a:lnTo>
                  <a:pt x="6944313" y="5178737"/>
                </a:lnTo>
                <a:lnTo>
                  <a:pt x="6873494" y="5181600"/>
                </a:lnTo>
                <a:lnTo>
                  <a:pt x="863600" y="5181600"/>
                </a:lnTo>
                <a:lnTo>
                  <a:pt x="792780" y="5178737"/>
                </a:lnTo>
                <a:lnTo>
                  <a:pt x="723536" y="5170296"/>
                </a:lnTo>
                <a:lnTo>
                  <a:pt x="656089" y="5156501"/>
                </a:lnTo>
                <a:lnTo>
                  <a:pt x="590661" y="5137572"/>
                </a:lnTo>
                <a:lnTo>
                  <a:pt x="527476" y="5113733"/>
                </a:lnTo>
                <a:lnTo>
                  <a:pt x="466756" y="5085205"/>
                </a:lnTo>
                <a:lnTo>
                  <a:pt x="408722" y="5052211"/>
                </a:lnTo>
                <a:lnTo>
                  <a:pt x="353598" y="5014973"/>
                </a:lnTo>
                <a:lnTo>
                  <a:pt x="301606" y="4973714"/>
                </a:lnTo>
                <a:lnTo>
                  <a:pt x="252968" y="4928655"/>
                </a:lnTo>
                <a:lnTo>
                  <a:pt x="207906" y="4880019"/>
                </a:lnTo>
                <a:lnTo>
                  <a:pt x="166644" y="4828028"/>
                </a:lnTo>
                <a:lnTo>
                  <a:pt x="129403" y="4772905"/>
                </a:lnTo>
                <a:lnTo>
                  <a:pt x="96406" y="4714871"/>
                </a:lnTo>
                <a:lnTo>
                  <a:pt x="67875" y="4654150"/>
                </a:lnTo>
                <a:lnTo>
                  <a:pt x="44033" y="4590962"/>
                </a:lnTo>
                <a:lnTo>
                  <a:pt x="25102" y="4525531"/>
                </a:lnTo>
                <a:lnTo>
                  <a:pt x="11304" y="4458079"/>
                </a:lnTo>
                <a:lnTo>
                  <a:pt x="2863" y="4388828"/>
                </a:lnTo>
                <a:lnTo>
                  <a:pt x="0" y="4318000"/>
                </a:lnTo>
                <a:lnTo>
                  <a:pt x="0" y="863600"/>
                </a:lnTo>
                <a:close/>
              </a:path>
            </a:pathLst>
          </a:custGeom>
          <a:ln w="28249">
            <a:solidFill>
              <a:srgbClr val="ABB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48071" y="3794759"/>
            <a:ext cx="22860" cy="18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34692" y="2242866"/>
            <a:ext cx="5845810" cy="1966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8340" algn="ctr">
              <a:lnSpc>
                <a:spcPts val="1855"/>
              </a:lnSpc>
            </a:pPr>
            <a:r>
              <a:rPr sz="1600" b="1" spc="-5" dirty="0">
                <a:latin typeface="Arial Black"/>
                <a:cs typeface="Arial Black"/>
              </a:rPr>
              <a:t>KER</a:t>
            </a:r>
            <a:r>
              <a:rPr sz="1600" b="1" spc="-15" dirty="0">
                <a:latin typeface="Arial Black"/>
                <a:cs typeface="Arial Black"/>
              </a:rPr>
              <a:t>A</a:t>
            </a:r>
            <a:r>
              <a:rPr sz="1600" b="1" spc="-40" dirty="0">
                <a:latin typeface="Arial Black"/>
                <a:cs typeface="Arial Black"/>
              </a:rPr>
              <a:t>J</a:t>
            </a:r>
            <a:r>
              <a:rPr sz="1600" b="1" spc="-15" dirty="0">
                <a:latin typeface="Arial Black"/>
                <a:cs typeface="Arial Black"/>
              </a:rPr>
              <a:t>AA</a:t>
            </a:r>
            <a:r>
              <a:rPr sz="1600" b="1" spc="-5" dirty="0">
                <a:latin typeface="Arial Black"/>
                <a:cs typeface="Arial Black"/>
              </a:rPr>
              <a:t>N</a:t>
            </a:r>
            <a:r>
              <a:rPr sz="1600" b="1" spc="45" dirty="0">
                <a:latin typeface="Arial Black"/>
                <a:cs typeface="Arial Black"/>
              </a:rPr>
              <a:t> </a:t>
            </a:r>
            <a:r>
              <a:rPr sz="1600" b="1" spc="-5" dirty="0">
                <a:latin typeface="Arial Black"/>
                <a:cs typeface="Arial Black"/>
              </a:rPr>
              <a:t>M</a:t>
            </a:r>
            <a:r>
              <a:rPr sz="1600" b="1" spc="-15" dirty="0">
                <a:latin typeface="Arial Black"/>
                <a:cs typeface="Arial Black"/>
              </a:rPr>
              <a:t>A</a:t>
            </a:r>
            <a:r>
              <a:rPr sz="1600" b="1" spc="-5" dirty="0">
                <a:latin typeface="Arial Black"/>
                <a:cs typeface="Arial Black"/>
              </a:rPr>
              <a:t>L</a:t>
            </a:r>
            <a:r>
              <a:rPr sz="1600" b="1" spc="-140" dirty="0">
                <a:latin typeface="Arial Black"/>
                <a:cs typeface="Arial Black"/>
              </a:rPr>
              <a:t>A</a:t>
            </a:r>
            <a:r>
              <a:rPr sz="1600" b="1" spc="-85" dirty="0">
                <a:latin typeface="Arial Black"/>
                <a:cs typeface="Arial Black"/>
              </a:rPr>
              <a:t>Y</a:t>
            </a:r>
            <a:r>
              <a:rPr sz="1600" b="1" spc="-10" dirty="0">
                <a:latin typeface="Arial Black"/>
                <a:cs typeface="Arial Black"/>
              </a:rPr>
              <a:t>SIA</a:t>
            </a:r>
            <a:endParaRPr sz="1600">
              <a:latin typeface="Arial Black"/>
              <a:cs typeface="Arial Black"/>
            </a:endParaRPr>
          </a:p>
          <a:p>
            <a:pPr marL="688975" algn="ctr">
              <a:lnSpc>
                <a:spcPts val="2215"/>
              </a:lnSpc>
            </a:pPr>
            <a:r>
              <a:rPr sz="1900" i="1" spc="-80" dirty="0">
                <a:latin typeface="Baskerville Old Face"/>
                <a:cs typeface="Baskerville Old Face"/>
              </a:rPr>
              <a:t>D</a:t>
            </a:r>
            <a:r>
              <a:rPr sz="1900" i="1" spc="-45" dirty="0">
                <a:latin typeface="Baskerville Old Face"/>
                <a:cs typeface="Baskerville Old Face"/>
              </a:rPr>
              <a:t>e</a:t>
            </a:r>
            <a:r>
              <a:rPr sz="1900" i="1" spc="-50" dirty="0">
                <a:latin typeface="Baskerville Old Face"/>
                <a:cs typeface="Baskerville Old Face"/>
              </a:rPr>
              <a:t>ngan</a:t>
            </a:r>
            <a:r>
              <a:rPr sz="1900" i="1" spc="-60" dirty="0">
                <a:latin typeface="Baskerville Old Face"/>
                <a:cs typeface="Baskerville Old Face"/>
              </a:rPr>
              <a:t> </a:t>
            </a:r>
            <a:r>
              <a:rPr sz="1900" i="1" spc="-45" dirty="0">
                <a:latin typeface="Baskerville Old Face"/>
                <a:cs typeface="Baskerville Old Face"/>
              </a:rPr>
              <a:t>seg</a:t>
            </a:r>
            <a:r>
              <a:rPr sz="1900" i="1" spc="-40" dirty="0">
                <a:latin typeface="Baskerville Old Face"/>
                <a:cs typeface="Baskerville Old Face"/>
              </a:rPr>
              <a:t>ala</a:t>
            </a:r>
            <a:r>
              <a:rPr sz="1900" i="1" spc="-50" dirty="0">
                <a:latin typeface="Baskerville Old Face"/>
                <a:cs typeface="Baskerville Old Face"/>
              </a:rPr>
              <a:t> </a:t>
            </a:r>
            <a:r>
              <a:rPr sz="1900" i="1" spc="-55" dirty="0">
                <a:latin typeface="Baskerville Old Face"/>
                <a:cs typeface="Baskerville Old Face"/>
              </a:rPr>
              <a:t>h</a:t>
            </a:r>
            <a:r>
              <a:rPr sz="1900" i="1" spc="-50" dirty="0">
                <a:latin typeface="Baskerville Old Face"/>
                <a:cs typeface="Baskerville Old Face"/>
              </a:rPr>
              <a:t>ormatnya</a:t>
            </a:r>
            <a:r>
              <a:rPr sz="1900" i="1" spc="-65" dirty="0">
                <a:latin typeface="Baskerville Old Face"/>
                <a:cs typeface="Baskerville Old Face"/>
              </a:rPr>
              <a:t> </a:t>
            </a:r>
            <a:r>
              <a:rPr sz="1900" i="1" spc="-70" dirty="0">
                <a:latin typeface="Baskerville Old Face"/>
                <a:cs typeface="Baskerville Old Face"/>
              </a:rPr>
              <a:t>mem</a:t>
            </a:r>
            <a:r>
              <a:rPr sz="1900" i="1" spc="-50" dirty="0">
                <a:latin typeface="Baskerville Old Face"/>
                <a:cs typeface="Baskerville Old Face"/>
              </a:rPr>
              <a:t>p</a:t>
            </a:r>
            <a:r>
              <a:rPr sz="1900" i="1" spc="-40" dirty="0">
                <a:latin typeface="Baskerville Old Face"/>
                <a:cs typeface="Baskerville Old Face"/>
              </a:rPr>
              <a:t>ersi</a:t>
            </a:r>
            <a:r>
              <a:rPr sz="1900" i="1" spc="-35" dirty="0">
                <a:latin typeface="Baskerville Old Face"/>
                <a:cs typeface="Baskerville Old Face"/>
              </a:rPr>
              <a:t>l</a:t>
            </a:r>
            <a:r>
              <a:rPr sz="1900" i="1" spc="-50" dirty="0">
                <a:latin typeface="Baskerville Old Face"/>
                <a:cs typeface="Baskerville Old Face"/>
              </a:rPr>
              <a:t>akan</a:t>
            </a:r>
            <a:endParaRPr sz="1900">
              <a:latin typeface="Baskerville Old Face"/>
              <a:cs typeface="Baskerville Old Face"/>
            </a:endParaRPr>
          </a:p>
          <a:p>
            <a:pPr marL="687070" algn="ctr">
              <a:lnSpc>
                <a:spcPts val="1510"/>
              </a:lnSpc>
              <a:spcBef>
                <a:spcPts val="1510"/>
              </a:spcBef>
            </a:pPr>
            <a:r>
              <a:rPr sz="1300" b="1" spc="-5" dirty="0">
                <a:latin typeface="Arial"/>
                <a:cs typeface="Arial"/>
              </a:rPr>
              <a:t>YB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D</a:t>
            </a:r>
            <a:r>
              <a:rPr sz="1300" b="1" spc="-140" dirty="0">
                <a:latin typeface="Arial"/>
                <a:cs typeface="Arial"/>
              </a:rPr>
              <a:t>A</a:t>
            </a:r>
            <a:r>
              <a:rPr sz="1300" b="1" spc="-30" dirty="0">
                <a:latin typeface="Arial"/>
                <a:cs typeface="Arial"/>
              </a:rPr>
              <a:t>T</a:t>
            </a:r>
            <a:r>
              <a:rPr sz="1300" b="1" spc="0" dirty="0">
                <a:latin typeface="Arial"/>
                <a:cs typeface="Arial"/>
              </a:rPr>
              <a:t>O</a:t>
            </a:r>
            <a:r>
              <a:rPr sz="1300" b="1" spc="-5" dirty="0">
                <a:latin typeface="Arial"/>
                <a:cs typeface="Arial"/>
              </a:rPr>
              <a:t>’</a:t>
            </a:r>
            <a:r>
              <a:rPr sz="1300" b="1" spc="-30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SRI PETER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CHIN</a:t>
            </a:r>
            <a:r>
              <a:rPr sz="1300" b="1" spc="5" dirty="0">
                <a:latin typeface="Arial"/>
                <a:cs typeface="Arial"/>
              </a:rPr>
              <a:t> </a:t>
            </a:r>
            <a:r>
              <a:rPr sz="1300" b="1" spc="-80" dirty="0">
                <a:latin typeface="Arial"/>
                <a:cs typeface="Arial"/>
              </a:rPr>
              <a:t>F</a:t>
            </a:r>
            <a:r>
              <a:rPr sz="1300" b="1" spc="-45" dirty="0">
                <a:latin typeface="Arial"/>
                <a:cs typeface="Arial"/>
              </a:rPr>
              <a:t>A</a:t>
            </a:r>
            <a:r>
              <a:rPr sz="1300" b="1" spc="-5" dirty="0">
                <a:latin typeface="Arial"/>
                <a:cs typeface="Arial"/>
              </a:rPr>
              <a:t>H</a:t>
            </a:r>
            <a:r>
              <a:rPr sz="1300" b="1" spc="45" dirty="0">
                <a:latin typeface="Arial"/>
                <a:cs typeface="Arial"/>
              </a:rPr>
              <a:t> </a:t>
            </a:r>
            <a:r>
              <a:rPr sz="1300" b="1" spc="-5" dirty="0">
                <a:latin typeface="Arial"/>
                <a:cs typeface="Arial"/>
              </a:rPr>
              <a:t>KUI</a:t>
            </a:r>
            <a:endParaRPr sz="1300">
              <a:latin typeface="Arial"/>
              <a:cs typeface="Arial"/>
            </a:endParaRPr>
          </a:p>
          <a:p>
            <a:pPr marL="690245" algn="ctr">
              <a:lnSpc>
                <a:spcPts val="1225"/>
              </a:lnSpc>
            </a:pPr>
            <a:r>
              <a:rPr sz="1100" b="1" i="1" spc="10" dirty="0">
                <a:latin typeface="Monotype Corsiva"/>
                <a:cs typeface="Monotype Corsiva"/>
              </a:rPr>
              <a:t>……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</a:t>
            </a:r>
            <a:r>
              <a:rPr sz="1100" b="1" i="1" spc="-15" dirty="0">
                <a:latin typeface="Monotype Corsiva"/>
                <a:cs typeface="Monotype Corsiva"/>
              </a:rPr>
              <a:t>…</a:t>
            </a:r>
            <a:r>
              <a:rPr sz="1100" b="1" i="1" dirty="0">
                <a:latin typeface="Monotype Corsiva"/>
                <a:cs typeface="Monotype Corsiva"/>
              </a:rPr>
              <a:t>………</a:t>
            </a:r>
            <a:endParaRPr sz="1100">
              <a:latin typeface="Monotype Corsiva"/>
              <a:cs typeface="Monotype Corsiva"/>
            </a:endParaRPr>
          </a:p>
          <a:p>
            <a:pPr marL="690245" algn="ctr">
              <a:lnSpc>
                <a:spcPts val="2235"/>
              </a:lnSpc>
            </a:pPr>
            <a:r>
              <a:rPr sz="1900" i="1" spc="-50" dirty="0">
                <a:latin typeface="Baskerville Old Face"/>
                <a:cs typeface="Baskerville Old Face"/>
              </a:rPr>
              <a:t>ke</a:t>
            </a:r>
            <a:endParaRPr sz="1900">
              <a:latin typeface="Baskerville Old Face"/>
              <a:cs typeface="Baskerville Old Face"/>
            </a:endParaRPr>
          </a:p>
          <a:p>
            <a:pPr marL="12700" marR="5080" indent="1347470">
              <a:lnSpc>
                <a:spcPct val="100000"/>
              </a:lnSpc>
              <a:spcBef>
                <a:spcPts val="20"/>
              </a:spcBef>
            </a:pPr>
            <a:r>
              <a:rPr sz="1400" b="1" spc="-25" dirty="0">
                <a:latin typeface="Arial Black"/>
                <a:cs typeface="Arial Black"/>
              </a:rPr>
              <a:t>A</a:t>
            </a:r>
            <a:r>
              <a:rPr sz="1400" b="1" dirty="0">
                <a:latin typeface="Arial Black"/>
                <a:cs typeface="Arial Black"/>
              </a:rPr>
              <a:t>CARA</a:t>
            </a:r>
            <a:r>
              <a:rPr sz="1400" b="1" spc="-40" dirty="0">
                <a:latin typeface="Arial Black"/>
                <a:cs typeface="Arial Black"/>
              </a:rPr>
              <a:t> </a:t>
            </a:r>
            <a:r>
              <a:rPr sz="1400" b="1" spc="-10" dirty="0">
                <a:latin typeface="Arial Black"/>
                <a:cs typeface="Arial Black"/>
              </a:rPr>
              <a:t>PE</a:t>
            </a:r>
            <a:r>
              <a:rPr sz="1400" b="1" dirty="0">
                <a:latin typeface="Arial Black"/>
                <a:cs typeface="Arial Black"/>
              </a:rPr>
              <a:t>R</a:t>
            </a:r>
            <a:r>
              <a:rPr sz="1400" b="1" spc="-25" dirty="0">
                <a:latin typeface="Arial Black"/>
                <a:cs typeface="Arial Black"/>
              </a:rPr>
              <a:t>B</a:t>
            </a:r>
            <a:r>
              <a:rPr sz="1400" b="1" dirty="0">
                <a:latin typeface="Arial Black"/>
                <a:cs typeface="Arial Black"/>
              </a:rPr>
              <a:t>ARI</a:t>
            </a:r>
            <a:r>
              <a:rPr sz="1400" b="1" spc="-10" dirty="0">
                <a:latin typeface="Arial Black"/>
                <a:cs typeface="Arial Black"/>
              </a:rPr>
              <a:t>S</a:t>
            </a:r>
            <a:r>
              <a:rPr sz="1400" b="1" dirty="0">
                <a:latin typeface="Arial Black"/>
                <a:cs typeface="Arial Black"/>
              </a:rPr>
              <a:t>AN</a:t>
            </a:r>
            <a:r>
              <a:rPr sz="1400" b="1" spc="-30" dirty="0">
                <a:latin typeface="Arial Black"/>
                <a:cs typeface="Arial Black"/>
              </a:rPr>
              <a:t> </a:t>
            </a:r>
            <a:r>
              <a:rPr sz="1400" b="1" spc="-65" dirty="0">
                <a:latin typeface="Arial Black"/>
                <a:cs typeface="Arial Black"/>
              </a:rPr>
              <a:t>D</a:t>
            </a:r>
            <a:r>
              <a:rPr sz="1400" b="1" dirty="0">
                <a:latin typeface="Arial Black"/>
                <a:cs typeface="Arial Black"/>
              </a:rPr>
              <a:t>AN</a:t>
            </a:r>
            <a:r>
              <a:rPr sz="1400" b="1" spc="-20" dirty="0">
                <a:latin typeface="Arial Black"/>
                <a:cs typeface="Arial Black"/>
              </a:rPr>
              <a:t> </a:t>
            </a:r>
            <a:r>
              <a:rPr sz="1400" b="1" spc="-10" dirty="0">
                <a:latin typeface="Arial Black"/>
                <a:cs typeface="Arial Black"/>
              </a:rPr>
              <a:t>PE</a:t>
            </a:r>
            <a:r>
              <a:rPr sz="1400" b="1" dirty="0">
                <a:latin typeface="Arial Black"/>
                <a:cs typeface="Arial Black"/>
              </a:rPr>
              <a:t>RARA</a:t>
            </a:r>
            <a:r>
              <a:rPr sz="1400" b="1" spc="-10" dirty="0">
                <a:latin typeface="Arial Black"/>
                <a:cs typeface="Arial Black"/>
              </a:rPr>
              <a:t>K</a:t>
            </a:r>
            <a:r>
              <a:rPr sz="1400" b="1" dirty="0">
                <a:latin typeface="Arial Black"/>
                <a:cs typeface="Arial Black"/>
              </a:rPr>
              <a:t>AN </a:t>
            </a:r>
            <a:r>
              <a:rPr sz="1400" b="1" spc="-10" dirty="0">
                <a:latin typeface="Arial Black"/>
                <a:cs typeface="Arial Black"/>
              </a:rPr>
              <a:t>SEMPE</a:t>
            </a:r>
            <a:r>
              <a:rPr sz="1400" b="1" spc="-20" dirty="0">
                <a:latin typeface="Arial Black"/>
                <a:cs typeface="Arial Black"/>
              </a:rPr>
              <a:t>N</a:t>
            </a:r>
            <a:r>
              <a:rPr sz="1400" b="1" dirty="0">
                <a:latin typeface="Arial Black"/>
                <a:cs typeface="Arial Black"/>
              </a:rPr>
              <a:t>A </a:t>
            </a:r>
            <a:r>
              <a:rPr sz="1400" b="1" spc="-10" dirty="0">
                <a:latin typeface="Arial Black"/>
                <a:cs typeface="Arial Black"/>
              </a:rPr>
              <a:t>S</a:t>
            </a:r>
            <a:r>
              <a:rPr sz="1400" b="1" dirty="0">
                <a:latin typeface="Arial Black"/>
                <a:cs typeface="Arial Black"/>
              </a:rPr>
              <a:t>A</a:t>
            </a:r>
            <a:r>
              <a:rPr sz="1400" b="1" spc="-10" dirty="0">
                <a:latin typeface="Arial Black"/>
                <a:cs typeface="Arial Black"/>
              </a:rPr>
              <a:t>M</a:t>
            </a:r>
            <a:r>
              <a:rPr sz="1400" b="1" spc="-40" dirty="0">
                <a:latin typeface="Arial Black"/>
                <a:cs typeface="Arial Black"/>
              </a:rPr>
              <a:t>B</a:t>
            </a:r>
            <a:r>
              <a:rPr sz="1400" b="1" spc="-10" dirty="0">
                <a:latin typeface="Arial Black"/>
                <a:cs typeface="Arial Black"/>
              </a:rPr>
              <a:t>U</a:t>
            </a:r>
            <a:r>
              <a:rPr sz="1400" b="1" spc="-105" dirty="0">
                <a:latin typeface="Arial Black"/>
                <a:cs typeface="Arial Black"/>
              </a:rPr>
              <a:t>T</a:t>
            </a:r>
            <a:r>
              <a:rPr sz="1400" b="1" dirty="0">
                <a:latin typeface="Arial Black"/>
                <a:cs typeface="Arial Black"/>
              </a:rPr>
              <a:t>AN</a:t>
            </a:r>
            <a:r>
              <a:rPr sz="1400" b="1" spc="-20" dirty="0">
                <a:latin typeface="Arial Black"/>
                <a:cs typeface="Arial Black"/>
              </a:rPr>
              <a:t> </a:t>
            </a:r>
            <a:r>
              <a:rPr sz="1400" b="1" spc="-10" dirty="0">
                <a:latin typeface="Arial Black"/>
                <a:cs typeface="Arial Black"/>
              </a:rPr>
              <a:t>U</a:t>
            </a:r>
            <a:r>
              <a:rPr sz="1400" b="1" dirty="0">
                <a:latin typeface="Arial Black"/>
                <a:cs typeface="Arial Black"/>
              </a:rPr>
              <a:t>LA</a:t>
            </a:r>
            <a:r>
              <a:rPr sz="1400" b="1" spc="-10" dirty="0">
                <a:latin typeface="Arial Black"/>
                <a:cs typeface="Arial Black"/>
              </a:rPr>
              <a:t>N</a:t>
            </a:r>
            <a:r>
              <a:rPr sz="1400" b="1" dirty="0">
                <a:latin typeface="Arial Black"/>
                <a:cs typeface="Arial Black"/>
              </a:rPr>
              <a:t>G</a:t>
            </a:r>
            <a:r>
              <a:rPr sz="1400" b="1" spc="-20" dirty="0">
                <a:latin typeface="Arial Black"/>
                <a:cs typeface="Arial Black"/>
              </a:rPr>
              <a:t> </a:t>
            </a:r>
            <a:r>
              <a:rPr sz="1400" b="1" spc="-105" dirty="0">
                <a:latin typeface="Arial Black"/>
                <a:cs typeface="Arial Black"/>
              </a:rPr>
              <a:t>T</a:t>
            </a:r>
            <a:r>
              <a:rPr sz="1400" b="1" dirty="0">
                <a:latin typeface="Arial Black"/>
                <a:cs typeface="Arial Black"/>
              </a:rPr>
              <a:t>A</a:t>
            </a:r>
            <a:r>
              <a:rPr sz="1400" b="1" spc="-10" dirty="0">
                <a:latin typeface="Arial Black"/>
                <a:cs typeface="Arial Black"/>
              </a:rPr>
              <a:t>HU</a:t>
            </a:r>
            <a:r>
              <a:rPr sz="1400" b="1" dirty="0">
                <a:latin typeface="Arial Black"/>
                <a:cs typeface="Arial Black"/>
              </a:rPr>
              <a:t>N</a:t>
            </a:r>
            <a:r>
              <a:rPr sz="1400" b="1" spc="-20" dirty="0">
                <a:latin typeface="Arial Black"/>
                <a:cs typeface="Arial Black"/>
              </a:rPr>
              <a:t> </a:t>
            </a:r>
            <a:r>
              <a:rPr sz="1400" b="1" spc="-10" dirty="0">
                <a:latin typeface="Arial Black"/>
                <a:cs typeface="Arial Black"/>
              </a:rPr>
              <a:t>H</a:t>
            </a:r>
            <a:r>
              <a:rPr sz="1400" b="1" dirty="0">
                <a:latin typeface="Arial Black"/>
                <a:cs typeface="Arial Black"/>
              </a:rPr>
              <a:t>ARI</a:t>
            </a:r>
            <a:r>
              <a:rPr sz="1400" b="1" spc="-10" dirty="0">
                <a:latin typeface="Arial Black"/>
                <a:cs typeface="Arial Black"/>
              </a:rPr>
              <a:t> KEME</a:t>
            </a:r>
            <a:r>
              <a:rPr sz="1400" b="1" dirty="0">
                <a:latin typeface="Arial Black"/>
                <a:cs typeface="Arial Black"/>
              </a:rPr>
              <a:t>RD</a:t>
            </a:r>
            <a:r>
              <a:rPr sz="1400" b="1" spc="-10" dirty="0">
                <a:latin typeface="Arial Black"/>
                <a:cs typeface="Arial Black"/>
              </a:rPr>
              <a:t>EK</a:t>
            </a:r>
            <a:r>
              <a:rPr sz="1400" b="1" dirty="0">
                <a:latin typeface="Arial Black"/>
                <a:cs typeface="Arial Black"/>
              </a:rPr>
              <a:t>AAN</a:t>
            </a:r>
            <a:endParaRPr sz="1400">
              <a:latin typeface="Arial Black"/>
              <a:cs typeface="Arial Black"/>
            </a:endParaRPr>
          </a:p>
          <a:p>
            <a:pPr marL="689610" algn="ctr">
              <a:lnSpc>
                <a:spcPct val="100000"/>
              </a:lnSpc>
            </a:pPr>
            <a:r>
              <a:rPr sz="1400" b="1" spc="-105" dirty="0">
                <a:latin typeface="Arial Black"/>
                <a:cs typeface="Arial Black"/>
              </a:rPr>
              <a:t>T</a:t>
            </a:r>
            <a:r>
              <a:rPr sz="1400" b="1" dirty="0">
                <a:latin typeface="Arial Black"/>
                <a:cs typeface="Arial Black"/>
              </a:rPr>
              <a:t>A</a:t>
            </a:r>
            <a:r>
              <a:rPr sz="1400" b="1" spc="-10" dirty="0">
                <a:latin typeface="Arial Black"/>
                <a:cs typeface="Arial Black"/>
              </a:rPr>
              <a:t>HU</a:t>
            </a:r>
            <a:r>
              <a:rPr sz="1400" b="1" dirty="0">
                <a:latin typeface="Arial Black"/>
                <a:cs typeface="Arial Black"/>
              </a:rPr>
              <a:t>N</a:t>
            </a:r>
            <a:r>
              <a:rPr sz="1400" b="1" spc="-30" dirty="0">
                <a:latin typeface="Arial Black"/>
                <a:cs typeface="Arial Black"/>
              </a:rPr>
              <a:t> </a:t>
            </a:r>
            <a:r>
              <a:rPr sz="1400" b="1" dirty="0">
                <a:latin typeface="Arial Black"/>
                <a:cs typeface="Arial Black"/>
              </a:rPr>
              <a:t>2012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71101" y="3792247"/>
            <a:ext cx="59944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latin typeface="Arial Black"/>
                <a:cs typeface="Arial Black"/>
              </a:rPr>
              <a:t>K</a:t>
            </a:r>
            <a:r>
              <a:rPr sz="1400" b="1" spc="-5" dirty="0">
                <a:latin typeface="Arial Black"/>
                <a:cs typeface="Arial Black"/>
              </a:rPr>
              <a:t>E</a:t>
            </a:r>
            <a:r>
              <a:rPr sz="1400" b="1" dirty="0">
                <a:latin typeface="Arial Black"/>
                <a:cs typeface="Arial Black"/>
              </a:rPr>
              <a:t>-</a:t>
            </a:r>
            <a:r>
              <a:rPr sz="1400" b="1" spc="-5" dirty="0">
                <a:latin typeface="Arial Black"/>
                <a:cs typeface="Arial Black"/>
              </a:rPr>
              <a:t>55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35604" y="4370503"/>
            <a:ext cx="4131310" cy="632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2540" algn="ctr">
              <a:lnSpc>
                <a:spcPct val="100800"/>
              </a:lnSpc>
            </a:pPr>
            <a:r>
              <a:rPr sz="1400" b="0" i="1" spc="-5" dirty="0">
                <a:latin typeface="Bookman Old Style"/>
                <a:cs typeface="Bookman Old Style"/>
              </a:rPr>
              <a:t>d</a:t>
            </a:r>
            <a:r>
              <a:rPr sz="1400" b="0" i="1" dirty="0">
                <a:latin typeface="Bookman Old Style"/>
                <a:cs typeface="Bookman Old Style"/>
              </a:rPr>
              <a:t>i</a:t>
            </a:r>
            <a:r>
              <a:rPr sz="1400" b="0" i="1" spc="-10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D</a:t>
            </a:r>
            <a:r>
              <a:rPr sz="1400" b="0" i="1" spc="-20" dirty="0">
                <a:latin typeface="Bookman Old Style"/>
                <a:cs typeface="Bookman Old Style"/>
              </a:rPr>
              <a:t>a</a:t>
            </a:r>
            <a:r>
              <a:rPr sz="1400" b="0" i="1" spc="-35" dirty="0">
                <a:latin typeface="Bookman Old Style"/>
                <a:cs typeface="Bookman Old Style"/>
              </a:rPr>
              <a:t>ta</a:t>
            </a:r>
            <a:r>
              <a:rPr sz="1400" b="0" i="1" spc="10" dirty="0">
                <a:latin typeface="Bookman Old Style"/>
                <a:cs typeface="Bookman Old Style"/>
              </a:rPr>
              <a:t>r</a:t>
            </a:r>
            <a:r>
              <a:rPr sz="1400" b="0" i="1" spc="-20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n</a:t>
            </a:r>
            <a:r>
              <a:rPr sz="1400" b="0" i="1" spc="50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Merdek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, J</a:t>
            </a:r>
            <a:r>
              <a:rPr sz="1400" b="0" i="1" spc="-30" dirty="0">
                <a:latin typeface="Bookman Old Style"/>
                <a:cs typeface="Bookman Old Style"/>
              </a:rPr>
              <a:t>a</a:t>
            </a:r>
            <a:r>
              <a:rPr sz="1400" b="0" i="1" spc="-10" dirty="0">
                <a:latin typeface="Bookman Old Style"/>
                <a:cs typeface="Bookman Old Style"/>
              </a:rPr>
              <a:t>l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n</a:t>
            </a:r>
            <a:r>
              <a:rPr sz="1400" b="0" i="1" spc="35" dirty="0">
                <a:latin typeface="Bookman Old Style"/>
                <a:cs typeface="Bookman Old Style"/>
              </a:rPr>
              <a:t> </a:t>
            </a:r>
            <a:r>
              <a:rPr sz="1400" b="0" i="1" spc="-5" dirty="0">
                <a:latin typeface="Bookman Old Style"/>
                <a:cs typeface="Bookman Old Style"/>
              </a:rPr>
              <a:t>R</a:t>
            </a:r>
            <a:r>
              <a:rPr sz="1400" b="0" i="1" spc="-30" dirty="0">
                <a:latin typeface="Bookman Old Style"/>
                <a:cs typeface="Bookman Old Style"/>
              </a:rPr>
              <a:t>a</a:t>
            </a:r>
            <a:r>
              <a:rPr sz="1400" b="0" i="1" spc="-10" dirty="0">
                <a:latin typeface="Bookman Old Style"/>
                <a:cs typeface="Bookman Old Style"/>
              </a:rPr>
              <a:t>j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,</a:t>
            </a:r>
            <a:r>
              <a:rPr sz="1400" b="0" i="1" spc="45" dirty="0">
                <a:latin typeface="Bookman Old Style"/>
                <a:cs typeface="Bookman Old Style"/>
              </a:rPr>
              <a:t> </a:t>
            </a:r>
            <a:r>
              <a:rPr sz="1400" b="0" i="1" spc="-5" dirty="0">
                <a:latin typeface="Bookman Old Style"/>
                <a:cs typeface="Bookman Old Style"/>
              </a:rPr>
              <a:t>Ku</a:t>
            </a:r>
            <a:r>
              <a:rPr sz="1400" b="0" i="1" spc="-30" dirty="0">
                <a:latin typeface="Bookman Old Style"/>
                <a:cs typeface="Bookman Old Style"/>
              </a:rPr>
              <a:t>a</a:t>
            </a:r>
            <a:r>
              <a:rPr sz="1400" b="0" i="1" spc="-10" dirty="0">
                <a:latin typeface="Bookman Old Style"/>
                <a:cs typeface="Bookman Old Style"/>
              </a:rPr>
              <a:t>l</a:t>
            </a:r>
            <a:r>
              <a:rPr sz="1400" b="0" i="1" dirty="0">
                <a:latin typeface="Bookman Old Style"/>
                <a:cs typeface="Bookman Old Style"/>
              </a:rPr>
              <a:t>a</a:t>
            </a:r>
            <a:r>
              <a:rPr sz="1400" b="0" i="1" spc="15" dirty="0">
                <a:latin typeface="Bookman Old Style"/>
                <a:cs typeface="Bookman Old Style"/>
              </a:rPr>
              <a:t> </a:t>
            </a:r>
            <a:r>
              <a:rPr sz="1400" b="0" i="1" spc="-5" dirty="0">
                <a:latin typeface="Bookman Old Style"/>
                <a:cs typeface="Bookman Old Style"/>
              </a:rPr>
              <a:t>L</a:t>
            </a:r>
            <a:r>
              <a:rPr sz="1400" b="0" i="1" spc="5" dirty="0">
                <a:latin typeface="Bookman Old Style"/>
                <a:cs typeface="Bookman Old Style"/>
              </a:rPr>
              <a:t>u</a:t>
            </a:r>
            <a:r>
              <a:rPr sz="1400" b="0" i="1" spc="-25" dirty="0">
                <a:latin typeface="Bookman Old Style"/>
                <a:cs typeface="Bookman Old Style"/>
              </a:rPr>
              <a:t>m</a:t>
            </a:r>
            <a:r>
              <a:rPr sz="1400" b="0" i="1" spc="-5" dirty="0">
                <a:latin typeface="Bookman Old Style"/>
                <a:cs typeface="Bookman Old Style"/>
              </a:rPr>
              <a:t>pur p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spc="-5" dirty="0">
                <a:latin typeface="Bookman Old Style"/>
                <a:cs typeface="Bookman Old Style"/>
              </a:rPr>
              <a:t>d</a:t>
            </a:r>
            <a:r>
              <a:rPr sz="1400" b="0" i="1" dirty="0">
                <a:latin typeface="Bookman Old Style"/>
                <a:cs typeface="Bookman Old Style"/>
              </a:rPr>
              <a:t>a</a:t>
            </a:r>
            <a:r>
              <a:rPr sz="1400" b="0" i="1" spc="5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h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ri Ju</a:t>
            </a:r>
            <a:r>
              <a:rPr sz="1400" b="0" i="1" spc="-25" dirty="0">
                <a:latin typeface="Bookman Old Style"/>
                <a:cs typeface="Bookman Old Style"/>
              </a:rPr>
              <a:t>m</a:t>
            </a:r>
            <a:r>
              <a:rPr sz="1400" b="0" i="1" spc="-20" dirty="0">
                <a:latin typeface="Bookman Old Style"/>
                <a:cs typeface="Bookman Old Style"/>
              </a:rPr>
              <a:t>aa</a:t>
            </a:r>
            <a:r>
              <a:rPr sz="1400" b="0" i="1" spc="-10" dirty="0">
                <a:latin typeface="Bookman Old Style"/>
                <a:cs typeface="Bookman Old Style"/>
              </a:rPr>
              <a:t>t</a:t>
            </a:r>
            <a:r>
              <a:rPr sz="1400" b="0" i="1" dirty="0">
                <a:latin typeface="Bookman Old Style"/>
                <a:cs typeface="Bookman Old Style"/>
              </a:rPr>
              <a:t>,</a:t>
            </a:r>
            <a:r>
              <a:rPr sz="1400" b="0" i="1" spc="45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31</a:t>
            </a:r>
            <a:r>
              <a:rPr sz="1400" b="0" i="1" spc="-20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O</a:t>
            </a:r>
            <a:r>
              <a:rPr sz="1400" b="0" i="1" spc="5" dirty="0">
                <a:latin typeface="Bookman Old Style"/>
                <a:cs typeface="Bookman Old Style"/>
              </a:rPr>
              <a:t>g</a:t>
            </a:r>
            <a:r>
              <a:rPr sz="1400" b="0" i="1" dirty="0">
                <a:latin typeface="Bookman Old Style"/>
                <a:cs typeface="Bookman Old Style"/>
              </a:rPr>
              <a:t>os</a:t>
            </a:r>
            <a:r>
              <a:rPr sz="1400" b="0" i="1" spc="-20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201</a:t>
            </a:r>
            <a:r>
              <a:rPr sz="1400" b="0" i="1" spc="-10" dirty="0">
                <a:latin typeface="Bookman Old Style"/>
                <a:cs typeface="Bookman Old Style"/>
              </a:rPr>
              <a:t>2</a:t>
            </a:r>
            <a:r>
              <a:rPr sz="1400" b="0" i="1" dirty="0">
                <a:latin typeface="Bookman Old Style"/>
                <a:cs typeface="Bookman Old Style"/>
              </a:rPr>
              <a:t>,</a:t>
            </a:r>
            <a:r>
              <a:rPr sz="1400" b="0" i="1" spc="-40" dirty="0">
                <a:latin typeface="Bookman Old Style"/>
                <a:cs typeface="Bookman Old Style"/>
              </a:rPr>
              <a:t> </a:t>
            </a:r>
            <a:r>
              <a:rPr sz="1400" b="0" i="1" spc="-10" dirty="0">
                <a:latin typeface="Bookman Old Style"/>
                <a:cs typeface="Bookman Old Style"/>
              </a:rPr>
              <a:t>j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m</a:t>
            </a:r>
            <a:r>
              <a:rPr sz="1400" b="0" i="1" spc="35" dirty="0">
                <a:latin typeface="Bookman Old Style"/>
                <a:cs typeface="Bookman Old Style"/>
              </a:rPr>
              <a:t> </a:t>
            </a:r>
            <a:r>
              <a:rPr sz="1400" b="0" i="1" dirty="0">
                <a:latin typeface="Bookman Old Style"/>
                <a:cs typeface="Bookman Old Style"/>
              </a:rPr>
              <a:t>8.00</a:t>
            </a:r>
            <a:r>
              <a:rPr sz="1400" b="0" i="1" spc="-35" dirty="0">
                <a:latin typeface="Bookman Old Style"/>
                <a:cs typeface="Bookman Old Style"/>
              </a:rPr>
              <a:t> </a:t>
            </a:r>
            <a:r>
              <a:rPr sz="1400" b="0" i="1" spc="-5" dirty="0">
                <a:latin typeface="Bookman Old Style"/>
                <a:cs typeface="Bookman Old Style"/>
              </a:rPr>
              <a:t>p</a:t>
            </a:r>
            <a:r>
              <a:rPr sz="1400" b="0" i="1" spc="-35" dirty="0">
                <a:latin typeface="Bookman Old Style"/>
                <a:cs typeface="Bookman Old Style"/>
              </a:rPr>
              <a:t>a</a:t>
            </a:r>
            <a:r>
              <a:rPr sz="1400" b="0" i="1" dirty="0">
                <a:latin typeface="Bookman Old Style"/>
                <a:cs typeface="Bookman Old Style"/>
              </a:rPr>
              <a:t>gi </a:t>
            </a:r>
            <a:r>
              <a:rPr sz="1400" i="1" dirty="0">
                <a:latin typeface="Arial"/>
                <a:cs typeface="Arial"/>
              </a:rPr>
              <a:t>(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Sila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ba</a:t>
            </a:r>
            <a:r>
              <a:rPr sz="1400" i="1" spc="-10" dirty="0">
                <a:latin typeface="Arial"/>
                <a:cs typeface="Arial"/>
              </a:rPr>
              <a:t>w</a:t>
            </a:r>
            <a:r>
              <a:rPr sz="1400" i="1" dirty="0">
                <a:latin typeface="Arial"/>
                <a:cs typeface="Arial"/>
              </a:rPr>
              <a:t>a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kad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ini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bersa</a:t>
            </a:r>
            <a:r>
              <a:rPr sz="1400" i="1" spc="-10" dirty="0">
                <a:latin typeface="Arial"/>
                <a:cs typeface="Arial"/>
              </a:rPr>
              <a:t>m</a:t>
            </a:r>
            <a:r>
              <a:rPr sz="1400" i="1" dirty="0">
                <a:latin typeface="Arial"/>
                <a:cs typeface="Arial"/>
              </a:rPr>
              <a:t>a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04110" y="6107940"/>
            <a:ext cx="55708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Baha</a:t>
            </a:r>
            <a:r>
              <a:rPr sz="1200" spc="-10" dirty="0">
                <a:latin typeface="Arial"/>
                <a:cs typeface="Arial"/>
              </a:rPr>
              <a:t>g</a:t>
            </a:r>
            <a:r>
              <a:rPr sz="1200" dirty="0">
                <a:latin typeface="Arial"/>
                <a:cs typeface="Arial"/>
              </a:rPr>
              <a:t>ian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Istia</a:t>
            </a:r>
            <a:r>
              <a:rPr sz="1200" spc="5" dirty="0">
                <a:latin typeface="Arial"/>
                <a:cs typeface="Arial"/>
              </a:rPr>
              <a:t>d</a:t>
            </a:r>
            <a:r>
              <a:rPr sz="1200" dirty="0">
                <a:latin typeface="Arial"/>
                <a:cs typeface="Arial"/>
              </a:rPr>
              <a:t>at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&amp;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U</a:t>
            </a:r>
            <a:r>
              <a:rPr sz="1200" spc="-10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usetia</a:t>
            </a:r>
            <a:r>
              <a:rPr sz="1200" spc="-1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Pers</a:t>
            </a:r>
            <a:r>
              <a:rPr sz="1200" spc="-1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dan</a:t>
            </a:r>
            <a:r>
              <a:rPr sz="1200" spc="-10" dirty="0">
                <a:latin typeface="Arial"/>
                <a:cs typeface="Arial"/>
              </a:rPr>
              <a:t>g</a:t>
            </a:r>
            <a:r>
              <a:rPr sz="1200" dirty="0">
                <a:latin typeface="Arial"/>
                <a:cs typeface="Arial"/>
              </a:rPr>
              <a:t>an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Ant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raba</a:t>
            </a:r>
            <a:r>
              <a:rPr sz="1200" spc="-10" dirty="0">
                <a:latin typeface="Arial"/>
                <a:cs typeface="Arial"/>
              </a:rPr>
              <a:t>ng</a:t>
            </a:r>
            <a:r>
              <a:rPr sz="1200" dirty="0">
                <a:latin typeface="Arial"/>
                <a:cs typeface="Arial"/>
              </a:rPr>
              <a:t>sa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J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spc="-10" dirty="0">
                <a:latin typeface="Arial"/>
                <a:cs typeface="Arial"/>
              </a:rPr>
              <a:t>ba</a:t>
            </a:r>
            <a:r>
              <a:rPr sz="1200" dirty="0">
                <a:latin typeface="Arial"/>
                <a:cs typeface="Arial"/>
              </a:rPr>
              <a:t>t</a:t>
            </a:r>
            <a:r>
              <a:rPr sz="1200" spc="5" dirty="0">
                <a:latin typeface="Arial"/>
                <a:cs typeface="Arial"/>
              </a:rPr>
              <a:t>a</a:t>
            </a:r>
            <a:r>
              <a:rPr sz="1200" dirty="0">
                <a:latin typeface="Arial"/>
                <a:cs typeface="Arial"/>
              </a:rPr>
              <a:t>n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Perdana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ent</a:t>
            </a:r>
            <a:r>
              <a:rPr sz="1200" spc="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ri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72000" y="1371638"/>
            <a:ext cx="901700" cy="6728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5" dirty="0"/>
              <a:t>P</a:t>
            </a:r>
            <a:r>
              <a:rPr spc="10" dirty="0"/>
              <a:t>ER</a:t>
            </a:r>
            <a:r>
              <a:rPr dirty="0"/>
              <a:t>AN</a:t>
            </a:r>
            <a:r>
              <a:rPr spc="-10" dirty="0"/>
              <a:t>A</a:t>
            </a:r>
            <a:r>
              <a:rPr dirty="0"/>
              <a:t>N</a:t>
            </a:r>
            <a:r>
              <a:rPr spc="-50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-10" dirty="0"/>
              <a:t>R</a:t>
            </a:r>
            <a:r>
              <a:rPr spc="-25" dirty="0"/>
              <a:t>O</a:t>
            </a:r>
            <a:r>
              <a:rPr spc="-35" dirty="0"/>
              <a:t>T</a:t>
            </a:r>
            <a:r>
              <a:rPr dirty="0"/>
              <a:t>O</a:t>
            </a:r>
            <a:r>
              <a:rPr spc="-55" dirty="0"/>
              <a:t>K</a:t>
            </a:r>
            <a:r>
              <a:rPr dirty="0"/>
              <a:t>OL,</a:t>
            </a:r>
            <a:r>
              <a:rPr spc="-55" dirty="0"/>
              <a:t> </a:t>
            </a:r>
            <a:r>
              <a:rPr spc="5" dirty="0"/>
              <a:t>P</a:t>
            </a:r>
            <a:r>
              <a:rPr spc="10" dirty="0"/>
              <a:t>E</a:t>
            </a:r>
            <a:r>
              <a:rPr spc="25" dirty="0"/>
              <a:t>G</a:t>
            </a:r>
            <a:r>
              <a:rPr spc="-45" dirty="0"/>
              <a:t>A</a:t>
            </a:r>
            <a:r>
              <a:rPr spc="-35" dirty="0"/>
              <a:t>W</a:t>
            </a:r>
            <a:r>
              <a:rPr spc="-10" dirty="0"/>
              <a:t>A</a:t>
            </a:r>
            <a:r>
              <a:rPr dirty="0"/>
              <a:t>I</a:t>
            </a:r>
            <a:r>
              <a:rPr spc="-45" dirty="0"/>
              <a:t> </a:t>
            </a:r>
            <a:r>
              <a:rPr spc="5" dirty="0"/>
              <a:t>P</a:t>
            </a:r>
            <a:r>
              <a:rPr spc="10" dirty="0"/>
              <a:t>ENG</a:t>
            </a:r>
            <a:r>
              <a:rPr dirty="0"/>
              <a:t>IRING</a:t>
            </a:r>
            <a:r>
              <a:rPr spc="-50" dirty="0"/>
              <a:t> </a:t>
            </a:r>
            <a:r>
              <a:rPr dirty="0"/>
              <a:t>&amp;</a:t>
            </a:r>
            <a:r>
              <a:rPr spc="10" dirty="0"/>
              <a:t> </a:t>
            </a:r>
            <a:r>
              <a:rPr spc="-5" dirty="0"/>
              <a:t>P</a:t>
            </a:r>
            <a:r>
              <a:rPr spc="10" dirty="0"/>
              <a:t>EN</a:t>
            </a:r>
            <a:r>
              <a:rPr spc="-70" dirty="0"/>
              <a:t>Y</a:t>
            </a:r>
            <a:r>
              <a:rPr dirty="0"/>
              <a:t>A</a:t>
            </a:r>
            <a:r>
              <a:rPr spc="-10" dirty="0"/>
              <a:t>M</a:t>
            </a:r>
            <a:r>
              <a:rPr spc="-5" dirty="0"/>
              <a:t>B</a:t>
            </a:r>
            <a:r>
              <a:rPr dirty="0"/>
              <a:t>UT</a:t>
            </a:r>
            <a:r>
              <a:rPr spc="-60" dirty="0"/>
              <a:t> </a:t>
            </a:r>
            <a:r>
              <a:rPr spc="10" dirty="0"/>
              <a:t>TE</a:t>
            </a:r>
            <a:r>
              <a:rPr spc="-85" dirty="0"/>
              <a:t>T</a:t>
            </a:r>
            <a:r>
              <a:rPr dirty="0"/>
              <a:t>AMU</a:t>
            </a: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1705864" y="5076144"/>
          <a:ext cx="6382348" cy="9783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991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31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7743">
                <a:tc gridSpan="2"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Sila</a:t>
                      </a:r>
                      <a:r>
                        <a:rPr sz="11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ja</a:t>
                      </a: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ab</a:t>
                      </a:r>
                      <a:r>
                        <a:rPr sz="11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sebe</a:t>
                      </a:r>
                      <a:r>
                        <a:rPr sz="1100" i="1" spc="5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613">
                <a:tc>
                  <a:txBody>
                    <a:bodyPr/>
                    <a:lstStyle/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100" b="1" i="1" dirty="0">
                          <a:latin typeface="Times New Roman"/>
                          <a:cs typeface="Times New Roman"/>
                        </a:rPr>
                        <a:t>23</a:t>
                      </a:r>
                      <a:r>
                        <a:rPr sz="11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spc="-10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100" b="1" i="1" dirty="0">
                          <a:latin typeface="Times New Roman"/>
                          <a:cs typeface="Times New Roman"/>
                        </a:rPr>
                        <a:t>gos</a:t>
                      </a:r>
                      <a:r>
                        <a:rPr sz="1100" b="1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i="1" dirty="0">
                          <a:latin typeface="Times New Roman"/>
                          <a:cs typeface="Times New Roman"/>
                        </a:rPr>
                        <a:t>2012</a:t>
                      </a:r>
                      <a:r>
                        <a:rPr sz="1100" b="1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100" i="1" spc="5" dirty="0"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alui</a:t>
                      </a:r>
                      <a:r>
                        <a:rPr sz="11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ad Jawapan atau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Tele</a:t>
                      </a:r>
                      <a:r>
                        <a:rPr sz="1100" i="1" spc="5" dirty="0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on</a:t>
                      </a:r>
                      <a:r>
                        <a:rPr sz="1100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o: 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03-</a:t>
                      </a: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8872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6625/6621/6622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6623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624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66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6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  <a:tabLst>
                          <a:tab pos="834390" algn="l"/>
                        </a:tabLst>
                      </a:pP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o.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Faks:	03-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8888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3980/3981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46050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ail</a:t>
                      </a:r>
                      <a:r>
                        <a:rPr sz="11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  <a:hlinkClick r:id="rId5"/>
                        </a:rPr>
                        <a:t>m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ohdaz</a:t>
                      </a:r>
                      <a:r>
                        <a:rPr sz="1100" i="1" spc="5" dirty="0">
                          <a:latin typeface="Times New Roman"/>
                          <a:cs typeface="Times New Roman"/>
                          <a:hlinkClick r:id="rId5"/>
                        </a:rPr>
                        <a:t>i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zu</a:t>
                      </a:r>
                      <a:r>
                        <a:rPr sz="1100" i="1" spc="10" dirty="0">
                          <a:latin typeface="Times New Roman"/>
                          <a:cs typeface="Times New Roman"/>
                          <a:hlinkClick r:id="rId5"/>
                        </a:rPr>
                        <a:t>l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  <a:hlinkClick r:id="rId5"/>
                        </a:rPr>
                        <a:t>@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i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  <a:hlinkClick r:id="rId5"/>
                        </a:rPr>
                        <a:t>sti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ada</a:t>
                      </a:r>
                      <a:r>
                        <a:rPr sz="1100" i="1" spc="-10" dirty="0">
                          <a:latin typeface="Times New Roman"/>
                          <a:cs typeface="Times New Roman"/>
                          <a:hlinkClick r:id="rId5"/>
                        </a:rPr>
                        <a:t>t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.g</a:t>
                      </a:r>
                      <a:r>
                        <a:rPr sz="1100" i="1" spc="-15" dirty="0">
                          <a:latin typeface="Times New Roman"/>
                          <a:cs typeface="Times New Roman"/>
                          <a:hlinkClick r:id="rId5"/>
                        </a:rPr>
                        <a:t>o</a:t>
                      </a:r>
                      <a:r>
                        <a:rPr sz="1100" i="1" dirty="0">
                          <a:latin typeface="Times New Roman"/>
                          <a:cs typeface="Times New Roman"/>
                          <a:hlinkClick r:id="rId5"/>
                        </a:rPr>
                        <a:t>v.my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680" algn="ctr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Pakaian: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814705">
                        <a:lnSpc>
                          <a:spcPct val="100000"/>
                        </a:lnSpc>
                      </a:pPr>
                      <a:r>
                        <a:rPr sz="1100" i="1" dirty="0">
                          <a:latin typeface="Times New Roman"/>
                          <a:cs typeface="Times New Roman"/>
                        </a:rPr>
                        <a:t>Pakaian</a:t>
                      </a:r>
                      <a:r>
                        <a:rPr sz="11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i="1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has </a:t>
                      </a:r>
                      <a:r>
                        <a:rPr sz="1100" i="1" spc="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100" i="1" dirty="0">
                          <a:latin typeface="Times New Roman"/>
                          <a:cs typeface="Times New Roman"/>
                        </a:rPr>
                        <a:t>erdeka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</TotalTime>
  <Words>2187</Words>
  <Application>Microsoft Office PowerPoint</Application>
  <PresentationFormat>A4 Paper (210x297 mm)</PresentationFormat>
  <Paragraphs>452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Arial</vt:lpstr>
      <vt:lpstr>Arial Black</vt:lpstr>
      <vt:lpstr>Baskerville Old Face</vt:lpstr>
      <vt:lpstr>Bookman Old Style</vt:lpstr>
      <vt:lpstr>Calibri</vt:lpstr>
      <vt:lpstr>Corbel</vt:lpstr>
      <vt:lpstr>Courier New</vt:lpstr>
      <vt:lpstr>Franklin Gothic Book</vt:lpstr>
      <vt:lpstr>Franklin Gothic Demi</vt:lpstr>
      <vt:lpstr>Monotype Corsiva</vt:lpstr>
      <vt:lpstr>Times New Roman</vt:lpstr>
      <vt:lpstr>Tw Cen MT Condensed Extra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Perkara yang wajib ada di dalam kad jemputan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Seseorang yang dipertanggung jawabkan untuk mengiringi dan melayan tetamu bermula daripada ketibaan tetamu hinggalah tetamu berangkat pulang.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 Kedudukan VIP sama ada di    belakang    pemandu ATAU penumpang</vt:lpstr>
      <vt:lpstr>o Sambutan oleh pihak</vt:lpstr>
      <vt:lpstr>Mengingatkan VIP dan delegasi</vt:lpstr>
      <vt:lpstr>Memperkenalkan kepada hos siapa tetamu anda dan</vt:lpstr>
      <vt:lpstr>PowerPoint Presentation</vt:lpstr>
      <vt:lpstr>Menguruskan bagasi tetamu lebih awal.</vt:lpstr>
      <vt:lpstr>PowerPoint Presentation</vt:lpstr>
      <vt:lpstr>Seseorang yang ditugaskan untuk memainkan peranan sebagai penyambut, penunjuk arah dan pengiring kepada tetamu dalam sesebuah majlis.</vt:lpstr>
      <vt:lpstr>PowerPoint Presentation</vt:lpstr>
      <vt:lpstr>PowerPoint Presentation</vt:lpstr>
      <vt:lpstr>a) Menghadiri taklimat penganjur</vt:lpstr>
      <vt:lpstr>Tiba sekurang-kurangnya 1 jam lebih awal daripada</vt:lpstr>
      <vt:lpstr>CARA MENGIRING TETAMU</vt:lpstr>
      <vt:lpstr>PERTANYAAN &amp; TEGURAN</vt:lpstr>
      <vt:lpstr>MENGENALI TETAMU</vt:lpstr>
      <vt:lpstr>MASALAH YANG SERING DIHADAPI</vt:lpstr>
      <vt:lpstr>TIPS</vt:lpstr>
      <vt:lpstr>TIPS</vt:lpstr>
      <vt:lpstr>TIPS</vt:lpstr>
      <vt:lpstr>TIPS</vt:lpstr>
      <vt:lpstr>TIPS</vt:lpstr>
      <vt:lpstr>TIPS</vt:lpstr>
      <vt:lpstr>DO’S AND DON’T</vt:lpstr>
      <vt:lpstr>DO’S AND DON’T</vt:lpstr>
      <vt:lpstr>DO’S AND DON’T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samsung4u</dc:creator>
  <cp:lastModifiedBy>samsung4u</cp:lastModifiedBy>
  <cp:revision>11</cp:revision>
  <dcterms:created xsi:type="dcterms:W3CDTF">2016-09-10T18:40:37Z</dcterms:created>
  <dcterms:modified xsi:type="dcterms:W3CDTF">2016-11-14T06:36:49Z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2012-10-08T00:00:00Z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2016-09-10T00:00:00Z</vt:filetime>
  </property>
</Properties>
</file>